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797675" cy="992505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pos="46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1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D19-42A6-856D-15D6B8CF9E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D19-42A6-856D-15D6B8CF9E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D19-42A6-856D-15D6B8CF9E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D19-42A6-856D-15D6B8CF9E4C}"/>
              </c:ext>
            </c:extLst>
          </c:dPt>
          <c:dLbls>
            <c:dLbl>
              <c:idx val="0"/>
              <c:layout>
                <c:manualLayout>
                  <c:x val="-0.22492404984809969"/>
                  <c:y val="-3.6816541723134283E-2"/>
                </c:manualLayout>
              </c:layout>
              <c:tx>
                <c:rich>
                  <a:bodyPr/>
                  <a:lstStyle/>
                  <a:p>
                    <a:fld id="{36B6ED79-F739-41B9-86C3-1DDFE3AA5BA4}" type="CATEGORYNAME">
                      <a:rPr lang="ru-RU" smtClean="0"/>
                      <a:pPr/>
                      <a:t>[CATEGORY NAME]</a:t>
                    </a:fld>
                    <a:r>
                      <a:rPr lang="ru-RU" baseline="0" dirty="0" smtClean="0"/>
                      <a:t>, 3.054.000,00 14,07% 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D19-42A6-856D-15D6B8CF9E4C}"/>
                </c:ext>
              </c:extLst>
            </c:dLbl>
            <c:dLbl>
              <c:idx val="1"/>
              <c:layout>
                <c:manualLayout>
                  <c:x val="-4.9368136069605641E-2"/>
                  <c:y val="-0.122004357298474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569504-4F5F-4985-B3FA-3BD499C9C681}" type="CATEGORYNAME">
                      <a:rPr lang="ru-RU"/>
                      <a:pPr>
                        <a:defRPr/>
                      </a:pPr>
                      <a:t>[CATEGORY NAME]</a:t>
                    </a:fld>
                    <a:r>
                      <a:rPr lang="ru-RU" baseline="0" dirty="0" smtClean="0"/>
                      <a:t>, 75.000,00 0,35%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39378345423354"/>
                      <c:h val="0.176702977487291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D19-42A6-856D-15D6B8CF9E4C}"/>
                </c:ext>
              </c:extLst>
            </c:dLbl>
            <c:dLbl>
              <c:idx val="2"/>
              <c:layout>
                <c:manualLayout>
                  <c:x val="0.17114838002728616"/>
                  <c:y val="0.1279248947800677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91ECFF-3366-46DE-827A-EB476AE1B95F}" type="CATEGORYNAME">
                      <a:rPr lang="mk-MK"/>
                      <a:pPr>
                        <a:defRPr/>
                      </a:pPr>
                      <a:t>[CATEGORY NAME]</a:t>
                    </a:fld>
                    <a:r>
                      <a:rPr lang="mk-MK" baseline="0" dirty="0" smtClean="0"/>
                      <a:t>, 330.000,00 1,52%</a:t>
                    </a: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8590505685233"/>
                      <c:h val="0.201859961835688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D19-42A6-856D-15D6B8CF9E4C}"/>
                </c:ext>
              </c:extLst>
            </c:dLbl>
            <c:dLbl>
              <c:idx val="3"/>
              <c:layout>
                <c:manualLayout>
                  <c:x val="-4.1166161971399669E-2"/>
                  <c:y val="-1.1357660035434808E-2"/>
                </c:manualLayout>
              </c:layout>
              <c:tx>
                <c:rich>
                  <a:bodyPr/>
                  <a:lstStyle/>
                  <a:p>
                    <a:fld id="{423CC8F6-5215-49F8-8A55-0F10D732B191}" type="CATEGORYNAME">
                      <a:rPr lang="ru-RU" dirty="0"/>
                      <a:pPr/>
                      <a:t>[CATEGORY NAME]</a:t>
                    </a:fld>
                    <a:r>
                      <a:rPr lang="ru-RU" baseline="0" dirty="0"/>
                      <a:t>, </a:t>
                    </a:r>
                    <a:r>
                      <a:rPr lang="ru-RU" baseline="0" dirty="0" smtClean="0"/>
                      <a:t>18.247.000,00 84,06%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D19-42A6-856D-15D6B8CF9E4C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2970000</c:v>
                </c:pt>
                <c:pt idx="1">
                  <c:v>73000</c:v>
                </c:pt>
                <c:pt idx="2">
                  <c:v>479100</c:v>
                </c:pt>
                <c:pt idx="3">
                  <c:v>15884000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19-42A6-856D-15D6B8CF9E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F71-449C-94D2-D235AFF8BF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F71-449C-94D2-D235AFF8BF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F71-449C-94D2-D235AFF8BF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CF71-449C-94D2-D235AFF8BFF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F71-449C-94D2-D235AFF8BF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Стоки и услуги</c:v>
                </c:pt>
                <c:pt idx="1">
                  <c:v>Субвенции и трансфери</c:v>
                </c:pt>
                <c:pt idx="2">
                  <c:v>Капитални расходи</c:v>
                </c:pt>
                <c:pt idx="3">
                  <c:v>Плати и надоместоци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0.15304466121477267</c:v>
                </c:pt>
                <c:pt idx="1">
                  <c:v>3.761703794167813E-3</c:v>
                </c:pt>
                <c:pt idx="2">
                  <c:v>2.4688113531312318E-2</c:v>
                </c:pt>
                <c:pt idx="3">
                  <c:v>0.8185055214597472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D19-42A6-856D-15D6B8CF9E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Расходи на Основен буџет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2187499999999994"/>
                  <c:y val="2.81249982698696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18.247.000,00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FB-4233-9C3E-3F8AE8A5259A}"/>
                </c:ext>
              </c:extLst>
            </c:dLbl>
            <c:dLbl>
              <c:idx val="1"/>
              <c:layout>
                <c:manualLayout>
                  <c:x val="-5.729100483608997E-17"/>
                  <c:y val="-3.281249798151472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2.600.000,00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FB-4233-9C3E-3F8AE8A5259A}"/>
                </c:ext>
              </c:extLst>
            </c:dLbl>
            <c:dLbl>
              <c:idx val="2"/>
              <c:layout>
                <c:manualLayout>
                  <c:x val="1.5625000000000001E-3"/>
                  <c:y val="-3.74999976931596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FB-4233-9C3E-3F8AE8A5259A}"/>
                </c:ext>
              </c:extLst>
            </c:dLbl>
            <c:dLbl>
              <c:idx val="3"/>
              <c:layout>
                <c:manualLayout>
                  <c:x val="-6.2500000000001148E-3"/>
                  <c:y val="-3.51562478373370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Плати и надоместоци</c:v>
                </c:pt>
                <c:pt idx="1">
                  <c:v>Стоки и услуги</c:v>
                </c:pt>
                <c:pt idx="2">
                  <c:v>Субвенции и трансфери</c:v>
                </c:pt>
                <c:pt idx="3">
                  <c:v>Капитални расходи</c:v>
                </c:pt>
              </c:strCache>
            </c:strRef>
          </c:cat>
          <c:val>
            <c:numRef>
              <c:f>Sheet1!$B$2:$B$5</c:f>
              <c:numCache>
                <c:formatCode>#,##0.00</c:formatCode>
                <c:ptCount val="4"/>
                <c:pt idx="0">
                  <c:v>15884000</c:v>
                </c:pt>
                <c:pt idx="1">
                  <c:v>2520000</c:v>
                </c:pt>
                <c:pt idx="2">
                  <c:v>73000</c:v>
                </c:pt>
                <c:pt idx="3">
                  <c:v>182000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FB-4233-9C3E-3F8AE8A525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Расходи од донации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187500000000001E-2"/>
                  <c:y val="-3.281249798151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FB-4233-9C3E-3F8AE8A5259A}"/>
                </c:ext>
              </c:extLst>
            </c:dLbl>
            <c:dLbl>
              <c:idx val="1"/>
              <c:layout>
                <c:manualLayout>
                  <c:x val="4.218749999999994E-2"/>
                  <c:y val="-2.81249982698696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454.000,00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FB-4233-9C3E-3F8AE8A5259A}"/>
                </c:ext>
              </c:extLst>
            </c:dLbl>
            <c:dLbl>
              <c:idx val="2"/>
              <c:layout>
                <c:manualLayout>
                  <c:x val="2.5000000000000001E-2"/>
                  <c:y val="-3.7499997693159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DFB-4233-9C3E-3F8AE8A5259A}"/>
                </c:ext>
              </c:extLst>
            </c:dLbl>
            <c:dLbl>
              <c:idx val="3"/>
              <c:layout>
                <c:manualLayout>
                  <c:x val="5.9374999999999997E-2"/>
                  <c:y val="-3.04687481256920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300.000,00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FB-4233-9C3E-3F8AE8A525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Плати и надоместоци</c:v>
                </c:pt>
                <c:pt idx="1">
                  <c:v>Стоки и услуги</c:v>
                </c:pt>
                <c:pt idx="2">
                  <c:v>Субвенции и трансфери</c:v>
                </c:pt>
                <c:pt idx="3">
                  <c:v>Капитални расходи</c:v>
                </c:pt>
              </c:strCache>
            </c:strRef>
          </c:cat>
          <c:val>
            <c:numRef>
              <c:f>Sheet1!$C$2:$C$5</c:f>
              <c:numCache>
                <c:formatCode>#,##0.00</c:formatCode>
                <c:ptCount val="4"/>
                <c:pt idx="0">
                  <c:v>0</c:v>
                </c:pt>
                <c:pt idx="1">
                  <c:v>450000</c:v>
                </c:pt>
                <c:pt idx="2">
                  <c:v>0</c:v>
                </c:pt>
                <c:pt idx="3">
                  <c:v>297100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FB-4233-9C3E-3F8AE8A525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93734735"/>
        <c:axId val="793736815"/>
        <c:axId val="0"/>
      </c:bar3DChart>
      <c:catAx>
        <c:axId val="7937347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3736815"/>
        <c:crosses val="autoZero"/>
        <c:auto val="1"/>
        <c:lblAlgn val="ctr"/>
        <c:lblOffset val="100"/>
        <c:noMultiLvlLbl val="0"/>
      </c:catAx>
      <c:valAx>
        <c:axId val="7937368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7937347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E4252D-4F11-44EA-B237-A2D1B25A0B66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6D10BF-0859-45D1-9B18-13CA4BEBC8C8}">
      <dgm:prSet phldrT="[Text]"/>
      <dgm:spPr/>
      <dgm:t>
        <a:bodyPr/>
        <a:lstStyle/>
        <a:p>
          <a:r>
            <a:rPr lang="mk-MK" dirty="0" smtClean="0"/>
            <a:t>Организациона класификација</a:t>
          </a:r>
          <a:endParaRPr lang="en-US" dirty="0"/>
        </a:p>
      </dgm:t>
    </dgm:pt>
    <dgm:pt modelId="{1721271C-0A6F-476E-8A91-ECB238C6BBD8}" type="parTrans" cxnId="{4F301153-AA5D-4CC5-A67B-B0DD8F1BE95F}">
      <dgm:prSet/>
      <dgm:spPr/>
      <dgm:t>
        <a:bodyPr/>
        <a:lstStyle/>
        <a:p>
          <a:endParaRPr lang="en-US"/>
        </a:p>
      </dgm:t>
    </dgm:pt>
    <dgm:pt modelId="{9A4B2E70-6A63-49B4-8D85-BEC779BA07EE}" type="sibTrans" cxnId="{4F301153-AA5D-4CC5-A67B-B0DD8F1BE95F}">
      <dgm:prSet/>
      <dgm:spPr/>
      <dgm:t>
        <a:bodyPr/>
        <a:lstStyle/>
        <a:p>
          <a:endParaRPr lang="en-US"/>
        </a:p>
      </dgm:t>
    </dgm:pt>
    <dgm:pt modelId="{5A94C60A-F65A-4843-A8CD-CDBF4FC7F8CF}">
      <dgm:prSet phldrT="[Text]"/>
      <dgm:spPr/>
      <dgm:t>
        <a:bodyPr/>
        <a:lstStyle/>
        <a:p>
          <a:r>
            <a:rPr lang="mk-MK" dirty="0" smtClean="0"/>
            <a:t>Економска класификација</a:t>
          </a:r>
          <a:endParaRPr lang="en-US" dirty="0"/>
        </a:p>
      </dgm:t>
    </dgm:pt>
    <dgm:pt modelId="{0B6A1C56-BB83-4BB6-AF7A-C40AA769FA01}" type="parTrans" cxnId="{4878A7BD-59FF-4852-9408-52D595D521DC}">
      <dgm:prSet/>
      <dgm:spPr/>
      <dgm:t>
        <a:bodyPr/>
        <a:lstStyle/>
        <a:p>
          <a:endParaRPr lang="en-US"/>
        </a:p>
      </dgm:t>
    </dgm:pt>
    <dgm:pt modelId="{B736EDBD-CC48-4E1D-98F8-12219CC59605}" type="sibTrans" cxnId="{4878A7BD-59FF-4852-9408-52D595D521DC}">
      <dgm:prSet/>
      <dgm:spPr/>
      <dgm:t>
        <a:bodyPr/>
        <a:lstStyle/>
        <a:p>
          <a:endParaRPr lang="en-US"/>
        </a:p>
      </dgm:t>
    </dgm:pt>
    <dgm:pt modelId="{D72AB239-A16A-4D95-A363-BD49367AA7A9}">
      <dgm:prSet phldrT="[Text]"/>
      <dgm:spPr/>
      <dgm:t>
        <a:bodyPr/>
        <a:lstStyle/>
        <a:p>
          <a:r>
            <a:rPr lang="mk-MK" dirty="0" smtClean="0"/>
            <a:t>Програмска класификација</a:t>
          </a:r>
          <a:endParaRPr lang="en-US" dirty="0"/>
        </a:p>
      </dgm:t>
    </dgm:pt>
    <dgm:pt modelId="{D4C89AF8-8415-4FD6-A46D-B6F95A8FD108}" type="parTrans" cxnId="{0108A570-5775-4DC8-B2B6-59FC00513EB1}">
      <dgm:prSet/>
      <dgm:spPr/>
      <dgm:t>
        <a:bodyPr/>
        <a:lstStyle/>
        <a:p>
          <a:endParaRPr lang="en-US"/>
        </a:p>
      </dgm:t>
    </dgm:pt>
    <dgm:pt modelId="{61631F7E-A32F-4CFE-8AF3-6554F356B303}" type="sibTrans" cxnId="{0108A570-5775-4DC8-B2B6-59FC00513EB1}">
      <dgm:prSet/>
      <dgm:spPr/>
      <dgm:t>
        <a:bodyPr/>
        <a:lstStyle/>
        <a:p>
          <a:endParaRPr lang="en-US"/>
        </a:p>
      </dgm:t>
    </dgm:pt>
    <dgm:pt modelId="{C21C32BE-8F52-423E-8809-DF4DDB46C3EB}">
      <dgm:prSet/>
      <dgm:spPr/>
      <dgm:t>
        <a:bodyPr/>
        <a:lstStyle/>
        <a:p>
          <a:r>
            <a:rPr lang="mk-MK" dirty="0" smtClean="0"/>
            <a:t>Класификација според извори на финансирање</a:t>
          </a:r>
          <a:endParaRPr lang="en-US" dirty="0"/>
        </a:p>
      </dgm:t>
    </dgm:pt>
    <dgm:pt modelId="{DDAEA524-ECD8-4478-B01A-A68AA587334D}" type="parTrans" cxnId="{8AA2C065-B215-4239-9FC9-3C84FA10D76A}">
      <dgm:prSet/>
      <dgm:spPr/>
      <dgm:t>
        <a:bodyPr/>
        <a:lstStyle/>
        <a:p>
          <a:endParaRPr lang="en-US"/>
        </a:p>
      </dgm:t>
    </dgm:pt>
    <dgm:pt modelId="{640E960C-FD93-4212-9DD3-2DC6650BEE67}" type="sibTrans" cxnId="{8AA2C065-B215-4239-9FC9-3C84FA10D76A}">
      <dgm:prSet/>
      <dgm:spPr/>
      <dgm:t>
        <a:bodyPr/>
        <a:lstStyle/>
        <a:p>
          <a:endParaRPr lang="en-US"/>
        </a:p>
      </dgm:t>
    </dgm:pt>
    <dgm:pt modelId="{56D0649A-BB8C-44C9-BF2C-52692531631F}">
      <dgm:prSet/>
      <dgm:spPr/>
      <dgm:t>
        <a:bodyPr/>
        <a:lstStyle/>
        <a:p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Буџетски корисник - Агенција за заштита на правото на слободен</a:t>
          </a:r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dirty="0" smtClean="0">
              <a:solidFill>
                <a:schemeClr val="accent1">
                  <a:lumMod val="50000"/>
                </a:schemeClr>
              </a:solidFill>
            </a:rPr>
            <a:t>пристап до информациите од јавен карактер</a:t>
          </a:r>
          <a:endParaRPr lang="en-US" dirty="0"/>
        </a:p>
      </dgm:t>
    </dgm:pt>
    <dgm:pt modelId="{AC97F3DC-76F3-4965-B0D9-5203A66ACAA9}" type="parTrans" cxnId="{44640470-A859-4C3C-8AC4-D4C965A5A901}">
      <dgm:prSet/>
      <dgm:spPr/>
      <dgm:t>
        <a:bodyPr/>
        <a:lstStyle/>
        <a:p>
          <a:endParaRPr lang="en-US"/>
        </a:p>
      </dgm:t>
    </dgm:pt>
    <dgm:pt modelId="{D347B942-D813-4BA8-98F5-AF613C66808B}" type="sibTrans" cxnId="{44640470-A859-4C3C-8AC4-D4C965A5A901}">
      <dgm:prSet/>
      <dgm:spPr/>
      <dgm:t>
        <a:bodyPr/>
        <a:lstStyle/>
        <a:p>
          <a:endParaRPr lang="en-US"/>
        </a:p>
      </dgm:t>
    </dgm:pt>
    <dgm:pt modelId="{A96DD147-F986-4272-A159-338D7D9090CC}">
      <dgm:prSet/>
      <dgm:spPr/>
      <dgm:t>
        <a:bodyPr/>
        <a:lstStyle/>
        <a:p>
          <a:r>
            <a:rPr lang="mk-MK" dirty="0" smtClean="0">
              <a:solidFill>
                <a:schemeClr val="accent1">
                  <a:lumMod val="50000"/>
                </a:schemeClr>
              </a:solidFill>
            </a:rPr>
            <a:t>Раздел - 19302</a:t>
          </a:r>
          <a:endParaRPr lang="en-US" dirty="0"/>
        </a:p>
      </dgm:t>
    </dgm:pt>
    <dgm:pt modelId="{B9B1620F-321A-42DC-89BA-3CA0AF673CFD}" type="parTrans" cxnId="{276AE505-E7DB-4EF2-96B5-E45A258996DE}">
      <dgm:prSet/>
      <dgm:spPr/>
      <dgm:t>
        <a:bodyPr/>
        <a:lstStyle/>
        <a:p>
          <a:endParaRPr lang="en-US"/>
        </a:p>
      </dgm:t>
    </dgm:pt>
    <dgm:pt modelId="{445253D6-1E2C-4086-8D09-C01F29963F01}" type="sibTrans" cxnId="{276AE505-E7DB-4EF2-96B5-E45A258996DE}">
      <dgm:prSet/>
      <dgm:spPr/>
      <dgm:t>
        <a:bodyPr/>
        <a:lstStyle/>
        <a:p>
          <a:endParaRPr lang="en-US"/>
        </a:p>
      </dgm:t>
    </dgm:pt>
    <dgm:pt modelId="{28E61CB9-C5F7-4975-9F55-6D3102D7B47A}">
      <dgm:prSet/>
      <dgm:spPr/>
      <dgm:t>
        <a:bodyPr/>
        <a:lstStyle/>
        <a:p>
          <a:r>
            <a:rPr lang="ru-RU" dirty="0" smtClean="0"/>
            <a:t>Расходи прикажани преку расходни ставки</a:t>
          </a:r>
          <a:endParaRPr lang="en-US" dirty="0"/>
        </a:p>
      </dgm:t>
    </dgm:pt>
    <dgm:pt modelId="{4FC029D1-9588-44A7-8AE7-619E6D0C80C6}" type="parTrans" cxnId="{06A0858C-4690-48E5-AB46-CCEF61CE8178}">
      <dgm:prSet/>
      <dgm:spPr/>
      <dgm:t>
        <a:bodyPr/>
        <a:lstStyle/>
        <a:p>
          <a:endParaRPr lang="en-US"/>
        </a:p>
      </dgm:t>
    </dgm:pt>
    <dgm:pt modelId="{853CD1FC-3F92-40B9-9D40-65DA5C16F0AB}" type="sibTrans" cxnId="{06A0858C-4690-48E5-AB46-CCEF61CE8178}">
      <dgm:prSet/>
      <dgm:spPr/>
      <dgm:t>
        <a:bodyPr/>
        <a:lstStyle/>
        <a:p>
          <a:endParaRPr lang="en-US"/>
        </a:p>
      </dgm:t>
    </dgm:pt>
    <dgm:pt modelId="{20C3E825-7941-4365-8A58-FA8066BED7BF}">
      <dgm:prSet/>
      <dgm:spPr/>
      <dgm:t>
        <a:bodyPr/>
        <a:lstStyle/>
        <a:p>
          <a:r>
            <a:rPr lang="ru-RU" dirty="0" smtClean="0"/>
            <a:t>Буџетска програма - 2 Слободен пристап до информации</a:t>
          </a:r>
          <a:endParaRPr lang="en-US" dirty="0"/>
        </a:p>
      </dgm:t>
    </dgm:pt>
    <dgm:pt modelId="{04F778AE-391C-4793-AA90-33A12EC5358E}" type="parTrans" cxnId="{138C40C4-2A1A-4558-AEF5-56225DA6E201}">
      <dgm:prSet/>
      <dgm:spPr/>
      <dgm:t>
        <a:bodyPr/>
        <a:lstStyle/>
        <a:p>
          <a:endParaRPr lang="en-US"/>
        </a:p>
      </dgm:t>
    </dgm:pt>
    <dgm:pt modelId="{75E11251-B180-4189-8317-6A38DC3EAE44}" type="sibTrans" cxnId="{138C40C4-2A1A-4558-AEF5-56225DA6E201}">
      <dgm:prSet/>
      <dgm:spPr/>
      <dgm:t>
        <a:bodyPr/>
        <a:lstStyle/>
        <a:p>
          <a:endParaRPr lang="en-US"/>
        </a:p>
      </dgm:t>
    </dgm:pt>
    <dgm:pt modelId="{148A917C-48C3-4909-9125-234FF6382D17}">
      <dgm:prSet/>
      <dgm:spPr/>
      <dgm:t>
        <a:bodyPr/>
        <a:lstStyle/>
        <a:p>
          <a:r>
            <a:rPr lang="ru-RU" dirty="0" smtClean="0"/>
            <a:t>Буџетска потпрограма - 20 Слободен пристап до информации</a:t>
          </a:r>
          <a:endParaRPr lang="en-US" dirty="0"/>
        </a:p>
      </dgm:t>
    </dgm:pt>
    <dgm:pt modelId="{99F0C5EF-D643-4082-9675-262A0C954D31}" type="parTrans" cxnId="{045CB4BF-3285-4922-B229-47DA42880685}">
      <dgm:prSet/>
      <dgm:spPr/>
      <dgm:t>
        <a:bodyPr/>
        <a:lstStyle/>
        <a:p>
          <a:endParaRPr lang="en-US"/>
        </a:p>
      </dgm:t>
    </dgm:pt>
    <dgm:pt modelId="{31BD8FC5-11A2-4C70-9187-05CD6BB7DDF4}" type="sibTrans" cxnId="{045CB4BF-3285-4922-B229-47DA42880685}">
      <dgm:prSet/>
      <dgm:spPr/>
      <dgm:t>
        <a:bodyPr/>
        <a:lstStyle/>
        <a:p>
          <a:endParaRPr lang="en-US"/>
        </a:p>
      </dgm:t>
    </dgm:pt>
    <dgm:pt modelId="{ADD029AB-90B3-4C82-B239-2C5AFE84E82D}">
      <dgm:prSet/>
      <dgm:spPr/>
      <dgm:t>
        <a:bodyPr/>
        <a:lstStyle/>
        <a:p>
          <a:r>
            <a:rPr lang="mk-MK" dirty="0" smtClean="0"/>
            <a:t>Основен буџет - </a:t>
          </a:r>
          <a:r>
            <a:rPr lang="en-GB" dirty="0" smtClean="0"/>
            <a:t>20</a:t>
          </a:r>
          <a:r>
            <a:rPr lang="mk-MK" dirty="0" smtClean="0"/>
            <a:t>.</a:t>
          </a:r>
          <a:r>
            <a:rPr lang="en-GB" dirty="0" smtClean="0"/>
            <a:t>952</a:t>
          </a:r>
          <a:r>
            <a:rPr lang="mk-MK" dirty="0" smtClean="0"/>
            <a:t>.000,00 денари</a:t>
          </a:r>
          <a:endParaRPr lang="en-US" dirty="0"/>
        </a:p>
      </dgm:t>
    </dgm:pt>
    <dgm:pt modelId="{318C0F0D-1C56-414E-89E6-597E667B99AF}" type="parTrans" cxnId="{FAF15640-A2C7-4120-BAB0-817289955E43}">
      <dgm:prSet/>
      <dgm:spPr/>
      <dgm:t>
        <a:bodyPr/>
        <a:lstStyle/>
        <a:p>
          <a:endParaRPr lang="en-US"/>
        </a:p>
      </dgm:t>
    </dgm:pt>
    <dgm:pt modelId="{451DD67C-F71B-4F59-88B2-581C16CDF29C}" type="sibTrans" cxnId="{FAF15640-A2C7-4120-BAB0-817289955E43}">
      <dgm:prSet/>
      <dgm:spPr/>
      <dgm:t>
        <a:bodyPr/>
        <a:lstStyle/>
        <a:p>
          <a:endParaRPr lang="en-US"/>
        </a:p>
      </dgm:t>
    </dgm:pt>
    <dgm:pt modelId="{9E416ACB-2379-445C-8B80-10EF85089693}">
      <dgm:prSet/>
      <dgm:spPr/>
      <dgm:t>
        <a:bodyPr/>
        <a:lstStyle/>
        <a:p>
          <a:r>
            <a:rPr lang="ru-RU" dirty="0" smtClean="0"/>
            <a:t>Буџет на донации - 7</a:t>
          </a:r>
          <a:r>
            <a:rPr lang="en-GB" dirty="0" smtClean="0"/>
            <a:t>54</a:t>
          </a:r>
          <a:r>
            <a:rPr lang="ru-RU" dirty="0" smtClean="0"/>
            <a:t>.</a:t>
          </a:r>
          <a:r>
            <a:rPr lang="en-GB" dirty="0" smtClean="0"/>
            <a:t>0</a:t>
          </a:r>
          <a:r>
            <a:rPr lang="ru-RU" dirty="0" smtClean="0"/>
            <a:t>00,00 денари</a:t>
          </a:r>
          <a:endParaRPr lang="en-US" dirty="0"/>
        </a:p>
      </dgm:t>
    </dgm:pt>
    <dgm:pt modelId="{EB11B679-18AE-457B-8DCB-B50A7B072AC3}" type="parTrans" cxnId="{9CD231A0-1FFB-431C-9DD1-B744BDB73BE3}">
      <dgm:prSet/>
      <dgm:spPr/>
      <dgm:t>
        <a:bodyPr/>
        <a:lstStyle/>
        <a:p>
          <a:endParaRPr lang="en-US"/>
        </a:p>
      </dgm:t>
    </dgm:pt>
    <dgm:pt modelId="{58804FB7-464E-41BC-8670-B092A062C9B0}" type="sibTrans" cxnId="{9CD231A0-1FFB-431C-9DD1-B744BDB73BE3}">
      <dgm:prSet/>
      <dgm:spPr/>
      <dgm:t>
        <a:bodyPr/>
        <a:lstStyle/>
        <a:p>
          <a:endParaRPr lang="en-US"/>
        </a:p>
      </dgm:t>
    </dgm:pt>
    <dgm:pt modelId="{9DE57B73-498A-4BFE-9F73-22D4291F58B0}" type="pres">
      <dgm:prSet presAssocID="{3AE4252D-4F11-44EA-B237-A2D1B25A0B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68FF16-5F4A-494A-92EC-A2AD09D4B982}" type="pres">
      <dgm:prSet presAssocID="{436D10BF-0859-45D1-9B18-13CA4BEBC8C8}" presName="parentLin" presStyleCnt="0"/>
      <dgm:spPr/>
    </dgm:pt>
    <dgm:pt modelId="{8E30C5E5-0B59-4117-BA07-5670340E603B}" type="pres">
      <dgm:prSet presAssocID="{436D10BF-0859-45D1-9B18-13CA4BEBC8C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A9E426D-B3E3-477D-9D05-D19F76AE134D}" type="pres">
      <dgm:prSet presAssocID="{436D10BF-0859-45D1-9B18-13CA4BEBC8C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3EB272-EC62-4D4A-9744-E4C4F65FA7BE}" type="pres">
      <dgm:prSet presAssocID="{436D10BF-0859-45D1-9B18-13CA4BEBC8C8}" presName="negativeSpace" presStyleCnt="0"/>
      <dgm:spPr/>
    </dgm:pt>
    <dgm:pt modelId="{13080B1F-8112-4AD1-8AB3-97C425988145}" type="pres">
      <dgm:prSet presAssocID="{436D10BF-0859-45D1-9B18-13CA4BEBC8C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2BDE9-4C5A-4C44-9BBD-4DE8C8A1B3BF}" type="pres">
      <dgm:prSet presAssocID="{9A4B2E70-6A63-49B4-8D85-BEC779BA07EE}" presName="spaceBetweenRectangles" presStyleCnt="0"/>
      <dgm:spPr/>
    </dgm:pt>
    <dgm:pt modelId="{8C76BF46-4F5E-43EF-BD01-F1288A8552BF}" type="pres">
      <dgm:prSet presAssocID="{5A94C60A-F65A-4843-A8CD-CDBF4FC7F8CF}" presName="parentLin" presStyleCnt="0"/>
      <dgm:spPr/>
    </dgm:pt>
    <dgm:pt modelId="{31158BAC-CACD-461E-BC06-9BF302AE51BD}" type="pres">
      <dgm:prSet presAssocID="{5A94C60A-F65A-4843-A8CD-CDBF4FC7F8CF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6EC275AE-71CD-475C-A0D7-54E6DFD1B198}" type="pres">
      <dgm:prSet presAssocID="{5A94C60A-F65A-4843-A8CD-CDBF4FC7F8C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A83F5-8CDE-413E-8623-B1C74085C7BF}" type="pres">
      <dgm:prSet presAssocID="{5A94C60A-F65A-4843-A8CD-CDBF4FC7F8CF}" presName="negativeSpace" presStyleCnt="0"/>
      <dgm:spPr/>
    </dgm:pt>
    <dgm:pt modelId="{C40AFE11-8DAD-43A1-924E-5676DD6887F5}" type="pres">
      <dgm:prSet presAssocID="{5A94C60A-F65A-4843-A8CD-CDBF4FC7F8CF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8AD6F-63DE-40F1-8733-BF148F5D1FEC}" type="pres">
      <dgm:prSet presAssocID="{B736EDBD-CC48-4E1D-98F8-12219CC59605}" presName="spaceBetweenRectangles" presStyleCnt="0"/>
      <dgm:spPr/>
    </dgm:pt>
    <dgm:pt modelId="{C0CEA7D6-E445-433C-BD23-9C7052B6D2A5}" type="pres">
      <dgm:prSet presAssocID="{D72AB239-A16A-4D95-A363-BD49367AA7A9}" presName="parentLin" presStyleCnt="0"/>
      <dgm:spPr/>
    </dgm:pt>
    <dgm:pt modelId="{910ADB95-449C-495C-B00F-00F86B554E71}" type="pres">
      <dgm:prSet presAssocID="{D72AB239-A16A-4D95-A363-BD49367AA7A9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1727E9B6-3D87-45F6-9B27-E4ABF459DEA5}" type="pres">
      <dgm:prSet presAssocID="{D72AB239-A16A-4D95-A363-BD49367AA7A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9BC0E-389D-410A-B67D-CE9CA6EAEFDC}" type="pres">
      <dgm:prSet presAssocID="{D72AB239-A16A-4D95-A363-BD49367AA7A9}" presName="negativeSpace" presStyleCnt="0"/>
      <dgm:spPr/>
    </dgm:pt>
    <dgm:pt modelId="{BDA9E8BE-F81B-4498-8847-001F957BE56D}" type="pres">
      <dgm:prSet presAssocID="{D72AB239-A16A-4D95-A363-BD49367AA7A9}" presName="childText" presStyleLbl="conFgAcc1" presStyleIdx="2" presStyleCnt="4" custLinFactNeighborX="2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0162B-F399-4D41-80CC-FB946491AD82}" type="pres">
      <dgm:prSet presAssocID="{61631F7E-A32F-4CFE-8AF3-6554F356B303}" presName="spaceBetweenRectangles" presStyleCnt="0"/>
      <dgm:spPr/>
    </dgm:pt>
    <dgm:pt modelId="{E3A9A312-61D1-4D2A-AE1D-F56B94DF71C9}" type="pres">
      <dgm:prSet presAssocID="{C21C32BE-8F52-423E-8809-DF4DDB46C3EB}" presName="parentLin" presStyleCnt="0"/>
      <dgm:spPr/>
    </dgm:pt>
    <dgm:pt modelId="{B6565B3F-BB8D-442B-AD81-5DC7BC9C0EBF}" type="pres">
      <dgm:prSet presAssocID="{C21C32BE-8F52-423E-8809-DF4DDB46C3EB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6D586EB1-FF9F-48AB-9F83-809E16E66840}" type="pres">
      <dgm:prSet presAssocID="{C21C32BE-8F52-423E-8809-DF4DDB46C3E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456830-DA03-49F3-84F0-4C80F33CA6B0}" type="pres">
      <dgm:prSet presAssocID="{C21C32BE-8F52-423E-8809-DF4DDB46C3EB}" presName="negativeSpace" presStyleCnt="0"/>
      <dgm:spPr/>
    </dgm:pt>
    <dgm:pt modelId="{85BAFBEA-73CC-4ADD-9B25-388B7D8261DC}" type="pres">
      <dgm:prSet presAssocID="{C21C32BE-8F52-423E-8809-DF4DDB46C3EB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6E6157-4442-433A-96B0-220C41E42EEB}" type="presOf" srcId="{C21C32BE-8F52-423E-8809-DF4DDB46C3EB}" destId="{6D586EB1-FF9F-48AB-9F83-809E16E66840}" srcOrd="1" destOrd="0" presId="urn:microsoft.com/office/officeart/2005/8/layout/list1"/>
    <dgm:cxn modelId="{4F301153-AA5D-4CC5-A67B-B0DD8F1BE95F}" srcId="{3AE4252D-4F11-44EA-B237-A2D1B25A0B66}" destId="{436D10BF-0859-45D1-9B18-13CA4BEBC8C8}" srcOrd="0" destOrd="0" parTransId="{1721271C-0A6F-476E-8A91-ECB238C6BBD8}" sibTransId="{9A4B2E70-6A63-49B4-8D85-BEC779BA07EE}"/>
    <dgm:cxn modelId="{EE0335AA-032D-4F4C-B2B3-6CA3B53BC34B}" type="presOf" srcId="{148A917C-48C3-4909-9125-234FF6382D17}" destId="{BDA9E8BE-F81B-4498-8847-001F957BE56D}" srcOrd="0" destOrd="1" presId="urn:microsoft.com/office/officeart/2005/8/layout/list1"/>
    <dgm:cxn modelId="{DF0BD0AE-D33A-4DD4-9BF7-86C468183CDB}" type="presOf" srcId="{28E61CB9-C5F7-4975-9F55-6D3102D7B47A}" destId="{C40AFE11-8DAD-43A1-924E-5676DD6887F5}" srcOrd="0" destOrd="0" presId="urn:microsoft.com/office/officeart/2005/8/layout/list1"/>
    <dgm:cxn modelId="{5B6EFA78-AFE7-49ED-B733-C0E5BDD4686C}" type="presOf" srcId="{D72AB239-A16A-4D95-A363-BD49367AA7A9}" destId="{910ADB95-449C-495C-B00F-00F86B554E71}" srcOrd="0" destOrd="0" presId="urn:microsoft.com/office/officeart/2005/8/layout/list1"/>
    <dgm:cxn modelId="{276AE505-E7DB-4EF2-96B5-E45A258996DE}" srcId="{436D10BF-0859-45D1-9B18-13CA4BEBC8C8}" destId="{A96DD147-F986-4272-A159-338D7D9090CC}" srcOrd="1" destOrd="0" parTransId="{B9B1620F-321A-42DC-89BA-3CA0AF673CFD}" sibTransId="{445253D6-1E2C-4086-8D09-C01F29963F01}"/>
    <dgm:cxn modelId="{64D7ADB6-E098-4FF1-B1E8-819564836195}" type="presOf" srcId="{436D10BF-0859-45D1-9B18-13CA4BEBC8C8}" destId="{8E30C5E5-0B59-4117-BA07-5670340E603B}" srcOrd="0" destOrd="0" presId="urn:microsoft.com/office/officeart/2005/8/layout/list1"/>
    <dgm:cxn modelId="{9B7612B9-FE97-4F1B-BB8D-7E8D66C09436}" type="presOf" srcId="{5A94C60A-F65A-4843-A8CD-CDBF4FC7F8CF}" destId="{6EC275AE-71CD-475C-A0D7-54E6DFD1B198}" srcOrd="1" destOrd="0" presId="urn:microsoft.com/office/officeart/2005/8/layout/list1"/>
    <dgm:cxn modelId="{06A0858C-4690-48E5-AB46-CCEF61CE8178}" srcId="{5A94C60A-F65A-4843-A8CD-CDBF4FC7F8CF}" destId="{28E61CB9-C5F7-4975-9F55-6D3102D7B47A}" srcOrd="0" destOrd="0" parTransId="{4FC029D1-9588-44A7-8AE7-619E6D0C80C6}" sibTransId="{853CD1FC-3F92-40B9-9D40-65DA5C16F0AB}"/>
    <dgm:cxn modelId="{D14484BC-0DDF-432A-81BE-8EFE955C919A}" type="presOf" srcId="{C21C32BE-8F52-423E-8809-DF4DDB46C3EB}" destId="{B6565B3F-BB8D-442B-AD81-5DC7BC9C0EBF}" srcOrd="0" destOrd="0" presId="urn:microsoft.com/office/officeart/2005/8/layout/list1"/>
    <dgm:cxn modelId="{210F6069-CCAA-4E47-A3D9-ED94F91F30E6}" type="presOf" srcId="{436D10BF-0859-45D1-9B18-13CA4BEBC8C8}" destId="{4A9E426D-B3E3-477D-9D05-D19F76AE134D}" srcOrd="1" destOrd="0" presId="urn:microsoft.com/office/officeart/2005/8/layout/list1"/>
    <dgm:cxn modelId="{9CD231A0-1FFB-431C-9DD1-B744BDB73BE3}" srcId="{C21C32BE-8F52-423E-8809-DF4DDB46C3EB}" destId="{9E416ACB-2379-445C-8B80-10EF85089693}" srcOrd="1" destOrd="0" parTransId="{EB11B679-18AE-457B-8DCB-B50A7B072AC3}" sibTransId="{58804FB7-464E-41BC-8670-B092A062C9B0}"/>
    <dgm:cxn modelId="{8AA2C065-B215-4239-9FC9-3C84FA10D76A}" srcId="{3AE4252D-4F11-44EA-B237-A2D1B25A0B66}" destId="{C21C32BE-8F52-423E-8809-DF4DDB46C3EB}" srcOrd="3" destOrd="0" parTransId="{DDAEA524-ECD8-4478-B01A-A68AA587334D}" sibTransId="{640E960C-FD93-4212-9DD3-2DC6650BEE67}"/>
    <dgm:cxn modelId="{C01917F7-0528-4362-B220-37F77584A4F9}" type="presOf" srcId="{56D0649A-BB8C-44C9-BF2C-52692531631F}" destId="{13080B1F-8112-4AD1-8AB3-97C425988145}" srcOrd="0" destOrd="0" presId="urn:microsoft.com/office/officeart/2005/8/layout/list1"/>
    <dgm:cxn modelId="{CA6722A8-F0B7-40EE-B769-4285B3396465}" type="presOf" srcId="{9E416ACB-2379-445C-8B80-10EF85089693}" destId="{85BAFBEA-73CC-4ADD-9B25-388B7D8261DC}" srcOrd="0" destOrd="1" presId="urn:microsoft.com/office/officeart/2005/8/layout/list1"/>
    <dgm:cxn modelId="{FAF15640-A2C7-4120-BAB0-817289955E43}" srcId="{C21C32BE-8F52-423E-8809-DF4DDB46C3EB}" destId="{ADD029AB-90B3-4C82-B239-2C5AFE84E82D}" srcOrd="0" destOrd="0" parTransId="{318C0F0D-1C56-414E-89E6-597E667B99AF}" sibTransId="{451DD67C-F71B-4F59-88B2-581C16CDF29C}"/>
    <dgm:cxn modelId="{294F9E85-B819-407A-ADD7-9C8BFB29B71E}" type="presOf" srcId="{D72AB239-A16A-4D95-A363-BD49367AA7A9}" destId="{1727E9B6-3D87-45F6-9B27-E4ABF459DEA5}" srcOrd="1" destOrd="0" presId="urn:microsoft.com/office/officeart/2005/8/layout/list1"/>
    <dgm:cxn modelId="{35233CA6-A09E-4813-BEF5-185CDADD72BE}" type="presOf" srcId="{A96DD147-F986-4272-A159-338D7D9090CC}" destId="{13080B1F-8112-4AD1-8AB3-97C425988145}" srcOrd="0" destOrd="1" presId="urn:microsoft.com/office/officeart/2005/8/layout/list1"/>
    <dgm:cxn modelId="{74AC3DFF-80FD-4030-B24E-D27FC29202B4}" type="presOf" srcId="{5A94C60A-F65A-4843-A8CD-CDBF4FC7F8CF}" destId="{31158BAC-CACD-461E-BC06-9BF302AE51BD}" srcOrd="0" destOrd="0" presId="urn:microsoft.com/office/officeart/2005/8/layout/list1"/>
    <dgm:cxn modelId="{CFA666BE-27D3-47C5-BFB8-CA1DEBD7AA72}" type="presOf" srcId="{ADD029AB-90B3-4C82-B239-2C5AFE84E82D}" destId="{85BAFBEA-73CC-4ADD-9B25-388B7D8261DC}" srcOrd="0" destOrd="0" presId="urn:microsoft.com/office/officeart/2005/8/layout/list1"/>
    <dgm:cxn modelId="{0108A570-5775-4DC8-B2B6-59FC00513EB1}" srcId="{3AE4252D-4F11-44EA-B237-A2D1B25A0B66}" destId="{D72AB239-A16A-4D95-A363-BD49367AA7A9}" srcOrd="2" destOrd="0" parTransId="{D4C89AF8-8415-4FD6-A46D-B6F95A8FD108}" sibTransId="{61631F7E-A32F-4CFE-8AF3-6554F356B303}"/>
    <dgm:cxn modelId="{4878A7BD-59FF-4852-9408-52D595D521DC}" srcId="{3AE4252D-4F11-44EA-B237-A2D1B25A0B66}" destId="{5A94C60A-F65A-4843-A8CD-CDBF4FC7F8CF}" srcOrd="1" destOrd="0" parTransId="{0B6A1C56-BB83-4BB6-AF7A-C40AA769FA01}" sibTransId="{B736EDBD-CC48-4E1D-98F8-12219CC59605}"/>
    <dgm:cxn modelId="{60A11726-CC68-4CC7-BAFC-AE9FAD937506}" type="presOf" srcId="{3AE4252D-4F11-44EA-B237-A2D1B25A0B66}" destId="{9DE57B73-498A-4BFE-9F73-22D4291F58B0}" srcOrd="0" destOrd="0" presId="urn:microsoft.com/office/officeart/2005/8/layout/list1"/>
    <dgm:cxn modelId="{44640470-A859-4C3C-8AC4-D4C965A5A901}" srcId="{436D10BF-0859-45D1-9B18-13CA4BEBC8C8}" destId="{56D0649A-BB8C-44C9-BF2C-52692531631F}" srcOrd="0" destOrd="0" parTransId="{AC97F3DC-76F3-4965-B0D9-5203A66ACAA9}" sibTransId="{D347B942-D813-4BA8-98F5-AF613C66808B}"/>
    <dgm:cxn modelId="{045CB4BF-3285-4922-B229-47DA42880685}" srcId="{D72AB239-A16A-4D95-A363-BD49367AA7A9}" destId="{148A917C-48C3-4909-9125-234FF6382D17}" srcOrd="1" destOrd="0" parTransId="{99F0C5EF-D643-4082-9675-262A0C954D31}" sibTransId="{31BD8FC5-11A2-4C70-9187-05CD6BB7DDF4}"/>
    <dgm:cxn modelId="{138C40C4-2A1A-4558-AEF5-56225DA6E201}" srcId="{D72AB239-A16A-4D95-A363-BD49367AA7A9}" destId="{20C3E825-7941-4365-8A58-FA8066BED7BF}" srcOrd="0" destOrd="0" parTransId="{04F778AE-391C-4793-AA90-33A12EC5358E}" sibTransId="{75E11251-B180-4189-8317-6A38DC3EAE44}"/>
    <dgm:cxn modelId="{EE04FEFB-5AAD-4D04-83FE-7E618F2AC832}" type="presOf" srcId="{20C3E825-7941-4365-8A58-FA8066BED7BF}" destId="{BDA9E8BE-F81B-4498-8847-001F957BE56D}" srcOrd="0" destOrd="0" presId="urn:microsoft.com/office/officeart/2005/8/layout/list1"/>
    <dgm:cxn modelId="{51921E07-9CD4-47E3-AD8F-1D291DC7B35B}" type="presParOf" srcId="{9DE57B73-498A-4BFE-9F73-22D4291F58B0}" destId="{B668FF16-5F4A-494A-92EC-A2AD09D4B982}" srcOrd="0" destOrd="0" presId="urn:microsoft.com/office/officeart/2005/8/layout/list1"/>
    <dgm:cxn modelId="{F3AC4671-D35D-456D-BB21-AF55B6882664}" type="presParOf" srcId="{B668FF16-5F4A-494A-92EC-A2AD09D4B982}" destId="{8E30C5E5-0B59-4117-BA07-5670340E603B}" srcOrd="0" destOrd="0" presId="urn:microsoft.com/office/officeart/2005/8/layout/list1"/>
    <dgm:cxn modelId="{CF9BFD3A-7A66-4107-8582-737138444A6A}" type="presParOf" srcId="{B668FF16-5F4A-494A-92EC-A2AD09D4B982}" destId="{4A9E426D-B3E3-477D-9D05-D19F76AE134D}" srcOrd="1" destOrd="0" presId="urn:microsoft.com/office/officeart/2005/8/layout/list1"/>
    <dgm:cxn modelId="{688513C6-4E75-42BE-BDFE-E241131C4D84}" type="presParOf" srcId="{9DE57B73-498A-4BFE-9F73-22D4291F58B0}" destId="{623EB272-EC62-4D4A-9744-E4C4F65FA7BE}" srcOrd="1" destOrd="0" presId="urn:microsoft.com/office/officeart/2005/8/layout/list1"/>
    <dgm:cxn modelId="{56DFD2D1-9C97-40B7-BCE0-180BFF1D9A52}" type="presParOf" srcId="{9DE57B73-498A-4BFE-9F73-22D4291F58B0}" destId="{13080B1F-8112-4AD1-8AB3-97C425988145}" srcOrd="2" destOrd="0" presId="urn:microsoft.com/office/officeart/2005/8/layout/list1"/>
    <dgm:cxn modelId="{49131F3C-AA1D-4B43-8BF0-4CF4E2C0CF0D}" type="presParOf" srcId="{9DE57B73-498A-4BFE-9F73-22D4291F58B0}" destId="{5952BDE9-4C5A-4C44-9BBD-4DE8C8A1B3BF}" srcOrd="3" destOrd="0" presId="urn:microsoft.com/office/officeart/2005/8/layout/list1"/>
    <dgm:cxn modelId="{03B353C5-2AAE-4379-9FE1-851EA02D93DA}" type="presParOf" srcId="{9DE57B73-498A-4BFE-9F73-22D4291F58B0}" destId="{8C76BF46-4F5E-43EF-BD01-F1288A8552BF}" srcOrd="4" destOrd="0" presId="urn:microsoft.com/office/officeart/2005/8/layout/list1"/>
    <dgm:cxn modelId="{F93760F8-D221-4AC1-8844-5B44F128AF07}" type="presParOf" srcId="{8C76BF46-4F5E-43EF-BD01-F1288A8552BF}" destId="{31158BAC-CACD-461E-BC06-9BF302AE51BD}" srcOrd="0" destOrd="0" presId="urn:microsoft.com/office/officeart/2005/8/layout/list1"/>
    <dgm:cxn modelId="{C2A67333-EC49-4B34-A9E2-77ABC73AF9B7}" type="presParOf" srcId="{8C76BF46-4F5E-43EF-BD01-F1288A8552BF}" destId="{6EC275AE-71CD-475C-A0D7-54E6DFD1B198}" srcOrd="1" destOrd="0" presId="urn:microsoft.com/office/officeart/2005/8/layout/list1"/>
    <dgm:cxn modelId="{7D3AE8D6-DDD5-493B-BA65-C00659C91235}" type="presParOf" srcId="{9DE57B73-498A-4BFE-9F73-22D4291F58B0}" destId="{E45A83F5-8CDE-413E-8623-B1C74085C7BF}" srcOrd="5" destOrd="0" presId="urn:microsoft.com/office/officeart/2005/8/layout/list1"/>
    <dgm:cxn modelId="{DF33809F-A73D-41FA-BB9B-857C7E3DC95A}" type="presParOf" srcId="{9DE57B73-498A-4BFE-9F73-22D4291F58B0}" destId="{C40AFE11-8DAD-43A1-924E-5676DD6887F5}" srcOrd="6" destOrd="0" presId="urn:microsoft.com/office/officeart/2005/8/layout/list1"/>
    <dgm:cxn modelId="{83F002FA-0796-49D6-940F-010877375C67}" type="presParOf" srcId="{9DE57B73-498A-4BFE-9F73-22D4291F58B0}" destId="{B888AD6F-63DE-40F1-8733-BF148F5D1FEC}" srcOrd="7" destOrd="0" presId="urn:microsoft.com/office/officeart/2005/8/layout/list1"/>
    <dgm:cxn modelId="{7E623483-BD5E-4A6F-A675-F2E4BAF0BD0B}" type="presParOf" srcId="{9DE57B73-498A-4BFE-9F73-22D4291F58B0}" destId="{C0CEA7D6-E445-433C-BD23-9C7052B6D2A5}" srcOrd="8" destOrd="0" presId="urn:microsoft.com/office/officeart/2005/8/layout/list1"/>
    <dgm:cxn modelId="{22270849-3684-4516-84AB-ABB3B1651420}" type="presParOf" srcId="{C0CEA7D6-E445-433C-BD23-9C7052B6D2A5}" destId="{910ADB95-449C-495C-B00F-00F86B554E71}" srcOrd="0" destOrd="0" presId="urn:microsoft.com/office/officeart/2005/8/layout/list1"/>
    <dgm:cxn modelId="{9E000DA2-AF35-4508-9195-4DFC7A62EF85}" type="presParOf" srcId="{C0CEA7D6-E445-433C-BD23-9C7052B6D2A5}" destId="{1727E9B6-3D87-45F6-9B27-E4ABF459DEA5}" srcOrd="1" destOrd="0" presId="urn:microsoft.com/office/officeart/2005/8/layout/list1"/>
    <dgm:cxn modelId="{81BCEDC4-82AF-4FDB-870E-DDDAAB6103CE}" type="presParOf" srcId="{9DE57B73-498A-4BFE-9F73-22D4291F58B0}" destId="{E9C9BC0E-389D-410A-B67D-CE9CA6EAEFDC}" srcOrd="9" destOrd="0" presId="urn:microsoft.com/office/officeart/2005/8/layout/list1"/>
    <dgm:cxn modelId="{F8E2D3E9-B93C-4C5E-AC2A-55DF55DB7404}" type="presParOf" srcId="{9DE57B73-498A-4BFE-9F73-22D4291F58B0}" destId="{BDA9E8BE-F81B-4498-8847-001F957BE56D}" srcOrd="10" destOrd="0" presId="urn:microsoft.com/office/officeart/2005/8/layout/list1"/>
    <dgm:cxn modelId="{567A7B22-90B5-4001-B75E-0EF510C24B42}" type="presParOf" srcId="{9DE57B73-498A-4BFE-9F73-22D4291F58B0}" destId="{5AE0162B-F399-4D41-80CC-FB946491AD82}" srcOrd="11" destOrd="0" presId="urn:microsoft.com/office/officeart/2005/8/layout/list1"/>
    <dgm:cxn modelId="{A76AE571-6E04-43A7-A12D-BBC0D9AC0C4B}" type="presParOf" srcId="{9DE57B73-498A-4BFE-9F73-22D4291F58B0}" destId="{E3A9A312-61D1-4D2A-AE1D-F56B94DF71C9}" srcOrd="12" destOrd="0" presId="urn:microsoft.com/office/officeart/2005/8/layout/list1"/>
    <dgm:cxn modelId="{016C4ADB-7D42-4415-9EF9-2F9E70389C32}" type="presParOf" srcId="{E3A9A312-61D1-4D2A-AE1D-F56B94DF71C9}" destId="{B6565B3F-BB8D-442B-AD81-5DC7BC9C0EBF}" srcOrd="0" destOrd="0" presId="urn:microsoft.com/office/officeart/2005/8/layout/list1"/>
    <dgm:cxn modelId="{BE989C0A-CEC7-499C-9FEC-C44A3CE6580C}" type="presParOf" srcId="{E3A9A312-61D1-4D2A-AE1D-F56B94DF71C9}" destId="{6D586EB1-FF9F-48AB-9F83-809E16E66840}" srcOrd="1" destOrd="0" presId="urn:microsoft.com/office/officeart/2005/8/layout/list1"/>
    <dgm:cxn modelId="{BFE77942-342A-4510-9D90-136EB431F57B}" type="presParOf" srcId="{9DE57B73-498A-4BFE-9F73-22D4291F58B0}" destId="{45456830-DA03-49F3-84F0-4C80F33CA6B0}" srcOrd="13" destOrd="0" presId="urn:microsoft.com/office/officeart/2005/8/layout/list1"/>
    <dgm:cxn modelId="{BA5E42A0-B2DB-474C-AB09-172BD431502E}" type="presParOf" srcId="{9DE57B73-498A-4BFE-9F73-22D4291F58B0}" destId="{85BAFBEA-73CC-4ADD-9B25-388B7D8261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0B9B7A-A48D-4F0B-83F8-659DBF349D84}" type="doc">
      <dgm:prSet loTypeId="urn:microsoft.com/office/officeart/2008/layout/AlternatingHexagons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B1F072-FDA2-465F-BAC6-8189A081510A}">
      <dgm:prSet phldrT="[Text]"/>
      <dgm:spPr/>
      <dgm:t>
        <a:bodyPr/>
        <a:lstStyle/>
        <a:p>
          <a:r>
            <a:rPr lang="mk-MK" dirty="0" smtClean="0"/>
            <a:t>Економичност</a:t>
          </a:r>
          <a:endParaRPr lang="en-US" dirty="0"/>
        </a:p>
      </dgm:t>
    </dgm:pt>
    <dgm:pt modelId="{DF04FB1C-4DAC-4EEE-80BA-62B83C00D22D}" type="parTrans" cxnId="{D54A05EA-A4E5-4F72-98A9-FD444EE1BEDA}">
      <dgm:prSet/>
      <dgm:spPr/>
      <dgm:t>
        <a:bodyPr/>
        <a:lstStyle/>
        <a:p>
          <a:endParaRPr lang="en-US"/>
        </a:p>
      </dgm:t>
    </dgm:pt>
    <dgm:pt modelId="{FCFB4A3C-4423-45C3-9DD2-264506AF599B}" type="sibTrans" cxnId="{D54A05EA-A4E5-4F72-98A9-FD444EE1BEDA}">
      <dgm:prSet/>
      <dgm:spPr/>
      <dgm:t>
        <a:bodyPr/>
        <a:lstStyle/>
        <a:p>
          <a:endParaRPr lang="en-US"/>
        </a:p>
      </dgm:t>
    </dgm:pt>
    <dgm:pt modelId="{66EA1D14-57D6-4DB0-AD03-B9C0E71F91E0}">
      <dgm:prSet phldrT="[Text]"/>
      <dgm:spPr/>
      <dgm:t>
        <a:bodyPr/>
        <a:lstStyle/>
        <a:p>
          <a:r>
            <a:rPr lang="mk-MK" dirty="0" smtClean="0"/>
            <a:t>Специфичност</a:t>
          </a:r>
          <a:endParaRPr lang="en-US" dirty="0"/>
        </a:p>
      </dgm:t>
    </dgm:pt>
    <dgm:pt modelId="{5A2FE845-1DED-4C37-A8C1-2BFAA3874B68}" type="parTrans" cxnId="{0DE01176-AA2E-47A2-B95C-8D02942CEF29}">
      <dgm:prSet/>
      <dgm:spPr/>
      <dgm:t>
        <a:bodyPr/>
        <a:lstStyle/>
        <a:p>
          <a:endParaRPr lang="en-US"/>
        </a:p>
      </dgm:t>
    </dgm:pt>
    <dgm:pt modelId="{03A8163A-DF98-453F-8976-66E7AF2046C3}" type="sibTrans" cxnId="{0DE01176-AA2E-47A2-B95C-8D02942CEF29}">
      <dgm:prSet/>
      <dgm:spPr/>
      <dgm:t>
        <a:bodyPr/>
        <a:lstStyle/>
        <a:p>
          <a:endParaRPr lang="en-US"/>
        </a:p>
      </dgm:t>
    </dgm:pt>
    <dgm:pt modelId="{ABA82D53-8D1C-41D5-9992-26BF023AA216}">
      <dgm:prSet phldrT="[Text]"/>
      <dgm:spPr/>
      <dgm:t>
        <a:bodyPr/>
        <a:lstStyle/>
        <a:p>
          <a:r>
            <a:rPr lang="mk-MK" dirty="0" smtClean="0"/>
            <a:t>Ефективност</a:t>
          </a:r>
          <a:endParaRPr lang="en-US" dirty="0"/>
        </a:p>
      </dgm:t>
    </dgm:pt>
    <dgm:pt modelId="{FD84354A-F9AC-426D-8A99-623EE5E290B8}" type="parTrans" cxnId="{D8F40745-15F9-46F6-A414-D2391B862387}">
      <dgm:prSet/>
      <dgm:spPr/>
      <dgm:t>
        <a:bodyPr/>
        <a:lstStyle/>
        <a:p>
          <a:endParaRPr lang="en-US"/>
        </a:p>
      </dgm:t>
    </dgm:pt>
    <dgm:pt modelId="{5FDACF03-06A5-4A73-9AD7-274E60EE7CF6}" type="sibTrans" cxnId="{D8F40745-15F9-46F6-A414-D2391B862387}">
      <dgm:prSet/>
      <dgm:spPr/>
      <dgm:t>
        <a:bodyPr/>
        <a:lstStyle/>
        <a:p>
          <a:endParaRPr lang="en-US"/>
        </a:p>
      </dgm:t>
    </dgm:pt>
    <dgm:pt modelId="{D46AC762-E27B-40AE-98B5-E78271D173FD}" type="pres">
      <dgm:prSet presAssocID="{EB0B9B7A-A48D-4F0B-83F8-659DBF349D84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9F7EAC6-A6A6-49ED-9720-81C89DC86347}" type="pres">
      <dgm:prSet presAssocID="{E8B1F072-FDA2-465F-BAC6-8189A081510A}" presName="composite" presStyleCnt="0"/>
      <dgm:spPr/>
    </dgm:pt>
    <dgm:pt modelId="{8E9D068A-1FF9-47B3-88B9-16F4BCAE678E}" type="pres">
      <dgm:prSet presAssocID="{E8B1F072-FDA2-465F-BAC6-8189A081510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4FE9C-2B95-436F-ACC9-D0849C00B167}" type="pres">
      <dgm:prSet presAssocID="{E8B1F072-FDA2-465F-BAC6-8189A081510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B4A12-F988-41CC-B328-4B40E7574E2A}" type="pres">
      <dgm:prSet presAssocID="{E8B1F072-FDA2-465F-BAC6-8189A081510A}" presName="BalanceSpacing" presStyleCnt="0"/>
      <dgm:spPr/>
    </dgm:pt>
    <dgm:pt modelId="{42D8BC0F-E627-44B0-858D-2C9ED5F2492F}" type="pres">
      <dgm:prSet presAssocID="{E8B1F072-FDA2-465F-BAC6-8189A081510A}" presName="BalanceSpacing1" presStyleCnt="0"/>
      <dgm:spPr/>
    </dgm:pt>
    <dgm:pt modelId="{C2AF1FE4-C6CE-44E1-989E-8115A0536E07}" type="pres">
      <dgm:prSet presAssocID="{FCFB4A3C-4423-45C3-9DD2-264506AF599B}" presName="Accent1Text" presStyleLbl="node1" presStyleIdx="1" presStyleCnt="6"/>
      <dgm:spPr/>
      <dgm:t>
        <a:bodyPr/>
        <a:lstStyle/>
        <a:p>
          <a:endParaRPr lang="en-US"/>
        </a:p>
      </dgm:t>
    </dgm:pt>
    <dgm:pt modelId="{A88A25BA-59B9-4B4C-8832-A8FAC8092ED2}" type="pres">
      <dgm:prSet presAssocID="{FCFB4A3C-4423-45C3-9DD2-264506AF599B}" presName="spaceBetweenRectangles" presStyleCnt="0"/>
      <dgm:spPr/>
    </dgm:pt>
    <dgm:pt modelId="{84AC0BD2-15D0-4277-9876-D8F3EDE3FD1D}" type="pres">
      <dgm:prSet presAssocID="{66EA1D14-57D6-4DB0-AD03-B9C0E71F91E0}" presName="composite" presStyleCnt="0"/>
      <dgm:spPr/>
    </dgm:pt>
    <dgm:pt modelId="{4131F6DF-7FEE-441F-8E66-951DA0B25676}" type="pres">
      <dgm:prSet presAssocID="{66EA1D14-57D6-4DB0-AD03-B9C0E71F91E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66E4E8-A802-4413-A16C-0C051DF851B6}" type="pres">
      <dgm:prSet presAssocID="{66EA1D14-57D6-4DB0-AD03-B9C0E71F91E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030D3E-F216-4AE6-B5AE-7B279077EA26}" type="pres">
      <dgm:prSet presAssocID="{66EA1D14-57D6-4DB0-AD03-B9C0E71F91E0}" presName="BalanceSpacing" presStyleCnt="0"/>
      <dgm:spPr/>
    </dgm:pt>
    <dgm:pt modelId="{A7A54AC3-132B-4817-9709-FB15F10FA364}" type="pres">
      <dgm:prSet presAssocID="{66EA1D14-57D6-4DB0-AD03-B9C0E71F91E0}" presName="BalanceSpacing1" presStyleCnt="0"/>
      <dgm:spPr/>
    </dgm:pt>
    <dgm:pt modelId="{3EC4DC4F-CDB6-4258-A913-134DE958BE74}" type="pres">
      <dgm:prSet presAssocID="{03A8163A-DF98-453F-8976-66E7AF2046C3}" presName="Accent1Text" presStyleLbl="node1" presStyleIdx="3" presStyleCnt="6"/>
      <dgm:spPr/>
      <dgm:t>
        <a:bodyPr/>
        <a:lstStyle/>
        <a:p>
          <a:endParaRPr lang="en-US"/>
        </a:p>
      </dgm:t>
    </dgm:pt>
    <dgm:pt modelId="{2CB23375-6D7F-45F6-B4C3-83D70BE72D7E}" type="pres">
      <dgm:prSet presAssocID="{03A8163A-DF98-453F-8976-66E7AF2046C3}" presName="spaceBetweenRectangles" presStyleCnt="0"/>
      <dgm:spPr/>
    </dgm:pt>
    <dgm:pt modelId="{B6FDECDB-04CE-468F-A1FE-EE534CB49881}" type="pres">
      <dgm:prSet presAssocID="{ABA82D53-8D1C-41D5-9992-26BF023AA216}" presName="composite" presStyleCnt="0"/>
      <dgm:spPr/>
    </dgm:pt>
    <dgm:pt modelId="{F01DCD67-F8EA-42C6-BB5E-7AACB5E95C2A}" type="pres">
      <dgm:prSet presAssocID="{ABA82D53-8D1C-41D5-9992-26BF023AA216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C6936-6B77-4C58-8718-48C463600289}" type="pres">
      <dgm:prSet presAssocID="{ABA82D53-8D1C-41D5-9992-26BF023AA216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DB115-33A9-425F-A5DD-5019B1CD366F}" type="pres">
      <dgm:prSet presAssocID="{ABA82D53-8D1C-41D5-9992-26BF023AA216}" presName="BalanceSpacing" presStyleCnt="0"/>
      <dgm:spPr/>
    </dgm:pt>
    <dgm:pt modelId="{06FE3AB1-694C-491B-B16F-065F12788580}" type="pres">
      <dgm:prSet presAssocID="{ABA82D53-8D1C-41D5-9992-26BF023AA216}" presName="BalanceSpacing1" presStyleCnt="0"/>
      <dgm:spPr/>
    </dgm:pt>
    <dgm:pt modelId="{288698C3-7421-4BF5-A0D0-DDB91A47E995}" type="pres">
      <dgm:prSet presAssocID="{5FDACF03-06A5-4A73-9AD7-274E60EE7CF6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D816D991-FD6D-46DF-8653-20B4D1FE30B0}" type="presOf" srcId="{66EA1D14-57D6-4DB0-AD03-B9C0E71F91E0}" destId="{4131F6DF-7FEE-441F-8E66-951DA0B25676}" srcOrd="0" destOrd="0" presId="urn:microsoft.com/office/officeart/2008/layout/AlternatingHexagons"/>
    <dgm:cxn modelId="{5FB24240-8A29-4F16-B856-8702A7B31F52}" type="presOf" srcId="{ABA82D53-8D1C-41D5-9992-26BF023AA216}" destId="{F01DCD67-F8EA-42C6-BB5E-7AACB5E95C2A}" srcOrd="0" destOrd="0" presId="urn:microsoft.com/office/officeart/2008/layout/AlternatingHexagons"/>
    <dgm:cxn modelId="{4B714CE4-0485-470B-A0F8-76BC5CBD7990}" type="presOf" srcId="{E8B1F072-FDA2-465F-BAC6-8189A081510A}" destId="{8E9D068A-1FF9-47B3-88B9-16F4BCAE678E}" srcOrd="0" destOrd="0" presId="urn:microsoft.com/office/officeart/2008/layout/AlternatingHexagons"/>
    <dgm:cxn modelId="{0DE01176-AA2E-47A2-B95C-8D02942CEF29}" srcId="{EB0B9B7A-A48D-4F0B-83F8-659DBF349D84}" destId="{66EA1D14-57D6-4DB0-AD03-B9C0E71F91E0}" srcOrd="1" destOrd="0" parTransId="{5A2FE845-1DED-4C37-A8C1-2BFAA3874B68}" sibTransId="{03A8163A-DF98-453F-8976-66E7AF2046C3}"/>
    <dgm:cxn modelId="{25736B46-4C4C-47B7-B208-2B56F8BF77DC}" type="presOf" srcId="{5FDACF03-06A5-4A73-9AD7-274E60EE7CF6}" destId="{288698C3-7421-4BF5-A0D0-DDB91A47E995}" srcOrd="0" destOrd="0" presId="urn:microsoft.com/office/officeart/2008/layout/AlternatingHexagons"/>
    <dgm:cxn modelId="{D54A05EA-A4E5-4F72-98A9-FD444EE1BEDA}" srcId="{EB0B9B7A-A48D-4F0B-83F8-659DBF349D84}" destId="{E8B1F072-FDA2-465F-BAC6-8189A081510A}" srcOrd="0" destOrd="0" parTransId="{DF04FB1C-4DAC-4EEE-80BA-62B83C00D22D}" sibTransId="{FCFB4A3C-4423-45C3-9DD2-264506AF599B}"/>
    <dgm:cxn modelId="{F34C1B25-C61C-4099-BF80-7B8730062FEA}" type="presOf" srcId="{EB0B9B7A-A48D-4F0B-83F8-659DBF349D84}" destId="{D46AC762-E27B-40AE-98B5-E78271D173FD}" srcOrd="0" destOrd="0" presId="urn:microsoft.com/office/officeart/2008/layout/AlternatingHexagons"/>
    <dgm:cxn modelId="{7D85D4C0-5690-4519-BB6B-C482B15A86BB}" type="presOf" srcId="{FCFB4A3C-4423-45C3-9DD2-264506AF599B}" destId="{C2AF1FE4-C6CE-44E1-989E-8115A0536E07}" srcOrd="0" destOrd="0" presId="urn:microsoft.com/office/officeart/2008/layout/AlternatingHexagons"/>
    <dgm:cxn modelId="{D8F40745-15F9-46F6-A414-D2391B862387}" srcId="{EB0B9B7A-A48D-4F0B-83F8-659DBF349D84}" destId="{ABA82D53-8D1C-41D5-9992-26BF023AA216}" srcOrd="2" destOrd="0" parTransId="{FD84354A-F9AC-426D-8A99-623EE5E290B8}" sibTransId="{5FDACF03-06A5-4A73-9AD7-274E60EE7CF6}"/>
    <dgm:cxn modelId="{6794E75B-34E6-4EB9-A0B6-4A6E5093F2EE}" type="presOf" srcId="{03A8163A-DF98-453F-8976-66E7AF2046C3}" destId="{3EC4DC4F-CDB6-4258-A913-134DE958BE74}" srcOrd="0" destOrd="0" presId="urn:microsoft.com/office/officeart/2008/layout/AlternatingHexagons"/>
    <dgm:cxn modelId="{9832BD25-428D-42A9-A219-097732FBF3D2}" type="presParOf" srcId="{D46AC762-E27B-40AE-98B5-E78271D173FD}" destId="{19F7EAC6-A6A6-49ED-9720-81C89DC86347}" srcOrd="0" destOrd="0" presId="urn:microsoft.com/office/officeart/2008/layout/AlternatingHexagons"/>
    <dgm:cxn modelId="{714DF58D-1161-494D-AD76-B0085D30FC1C}" type="presParOf" srcId="{19F7EAC6-A6A6-49ED-9720-81C89DC86347}" destId="{8E9D068A-1FF9-47B3-88B9-16F4BCAE678E}" srcOrd="0" destOrd="0" presId="urn:microsoft.com/office/officeart/2008/layout/AlternatingHexagons"/>
    <dgm:cxn modelId="{DA636A1D-6917-498E-9A65-ED4B3567DC0F}" type="presParOf" srcId="{19F7EAC6-A6A6-49ED-9720-81C89DC86347}" destId="{7944FE9C-2B95-436F-ACC9-D0849C00B167}" srcOrd="1" destOrd="0" presId="urn:microsoft.com/office/officeart/2008/layout/AlternatingHexagons"/>
    <dgm:cxn modelId="{1A36E71A-6B47-4ADA-AC9E-7DA7A504AD02}" type="presParOf" srcId="{19F7EAC6-A6A6-49ED-9720-81C89DC86347}" destId="{23DB4A12-F988-41CC-B328-4B40E7574E2A}" srcOrd="2" destOrd="0" presId="urn:microsoft.com/office/officeart/2008/layout/AlternatingHexagons"/>
    <dgm:cxn modelId="{ADD60DEB-814E-4EE3-BBC4-CFE8C4DFFC72}" type="presParOf" srcId="{19F7EAC6-A6A6-49ED-9720-81C89DC86347}" destId="{42D8BC0F-E627-44B0-858D-2C9ED5F2492F}" srcOrd="3" destOrd="0" presId="urn:microsoft.com/office/officeart/2008/layout/AlternatingHexagons"/>
    <dgm:cxn modelId="{78B8834A-DDDB-45D0-A314-C90B91644FAA}" type="presParOf" srcId="{19F7EAC6-A6A6-49ED-9720-81C89DC86347}" destId="{C2AF1FE4-C6CE-44E1-989E-8115A0536E07}" srcOrd="4" destOrd="0" presId="urn:microsoft.com/office/officeart/2008/layout/AlternatingHexagons"/>
    <dgm:cxn modelId="{9EAB1E08-2EB9-4BC8-AC96-4B522B0637D1}" type="presParOf" srcId="{D46AC762-E27B-40AE-98B5-E78271D173FD}" destId="{A88A25BA-59B9-4B4C-8832-A8FAC8092ED2}" srcOrd="1" destOrd="0" presId="urn:microsoft.com/office/officeart/2008/layout/AlternatingHexagons"/>
    <dgm:cxn modelId="{F4A440E0-64E1-42A2-996E-46D9571FBB5C}" type="presParOf" srcId="{D46AC762-E27B-40AE-98B5-E78271D173FD}" destId="{84AC0BD2-15D0-4277-9876-D8F3EDE3FD1D}" srcOrd="2" destOrd="0" presId="urn:microsoft.com/office/officeart/2008/layout/AlternatingHexagons"/>
    <dgm:cxn modelId="{9517C1DF-619B-4AEC-AA06-0BFBA9ABFBCB}" type="presParOf" srcId="{84AC0BD2-15D0-4277-9876-D8F3EDE3FD1D}" destId="{4131F6DF-7FEE-441F-8E66-951DA0B25676}" srcOrd="0" destOrd="0" presId="urn:microsoft.com/office/officeart/2008/layout/AlternatingHexagons"/>
    <dgm:cxn modelId="{FC8AB44E-CC15-4253-8270-09A33A1A42DE}" type="presParOf" srcId="{84AC0BD2-15D0-4277-9876-D8F3EDE3FD1D}" destId="{DA66E4E8-A802-4413-A16C-0C051DF851B6}" srcOrd="1" destOrd="0" presId="urn:microsoft.com/office/officeart/2008/layout/AlternatingHexagons"/>
    <dgm:cxn modelId="{8A7C8330-781D-4F8F-9C54-43899F5B8B9D}" type="presParOf" srcId="{84AC0BD2-15D0-4277-9876-D8F3EDE3FD1D}" destId="{DE030D3E-F216-4AE6-B5AE-7B279077EA26}" srcOrd="2" destOrd="0" presId="urn:microsoft.com/office/officeart/2008/layout/AlternatingHexagons"/>
    <dgm:cxn modelId="{6CF9E0AB-627E-4D10-83AE-651BA00E435C}" type="presParOf" srcId="{84AC0BD2-15D0-4277-9876-D8F3EDE3FD1D}" destId="{A7A54AC3-132B-4817-9709-FB15F10FA364}" srcOrd="3" destOrd="0" presId="urn:microsoft.com/office/officeart/2008/layout/AlternatingHexagons"/>
    <dgm:cxn modelId="{104FC9BA-E50F-439E-8DD6-32E7251D4FF3}" type="presParOf" srcId="{84AC0BD2-15D0-4277-9876-D8F3EDE3FD1D}" destId="{3EC4DC4F-CDB6-4258-A913-134DE958BE74}" srcOrd="4" destOrd="0" presId="urn:microsoft.com/office/officeart/2008/layout/AlternatingHexagons"/>
    <dgm:cxn modelId="{089EA6F7-3B9D-4F67-8DF9-F1335C217E8D}" type="presParOf" srcId="{D46AC762-E27B-40AE-98B5-E78271D173FD}" destId="{2CB23375-6D7F-45F6-B4C3-83D70BE72D7E}" srcOrd="3" destOrd="0" presId="urn:microsoft.com/office/officeart/2008/layout/AlternatingHexagons"/>
    <dgm:cxn modelId="{DD029254-6E2A-4FC4-A97F-A8091DFABE78}" type="presParOf" srcId="{D46AC762-E27B-40AE-98B5-E78271D173FD}" destId="{B6FDECDB-04CE-468F-A1FE-EE534CB49881}" srcOrd="4" destOrd="0" presId="urn:microsoft.com/office/officeart/2008/layout/AlternatingHexagons"/>
    <dgm:cxn modelId="{B249E11E-309B-4B83-B17D-EBBA9EE1C6C7}" type="presParOf" srcId="{B6FDECDB-04CE-468F-A1FE-EE534CB49881}" destId="{F01DCD67-F8EA-42C6-BB5E-7AACB5E95C2A}" srcOrd="0" destOrd="0" presId="urn:microsoft.com/office/officeart/2008/layout/AlternatingHexagons"/>
    <dgm:cxn modelId="{1E0ACDD0-DE2C-461C-8F34-8937C3292B21}" type="presParOf" srcId="{B6FDECDB-04CE-468F-A1FE-EE534CB49881}" destId="{841C6936-6B77-4C58-8718-48C463600289}" srcOrd="1" destOrd="0" presId="urn:microsoft.com/office/officeart/2008/layout/AlternatingHexagons"/>
    <dgm:cxn modelId="{F8ED8B0B-0A52-4E93-98ED-1AA318C74DEA}" type="presParOf" srcId="{B6FDECDB-04CE-468F-A1FE-EE534CB49881}" destId="{990DB115-33A9-425F-A5DD-5019B1CD366F}" srcOrd="2" destOrd="0" presId="urn:microsoft.com/office/officeart/2008/layout/AlternatingHexagons"/>
    <dgm:cxn modelId="{277B2E9E-E446-4DF4-ACC3-5E79050FA0FF}" type="presParOf" srcId="{B6FDECDB-04CE-468F-A1FE-EE534CB49881}" destId="{06FE3AB1-694C-491B-B16F-065F12788580}" srcOrd="3" destOrd="0" presId="urn:microsoft.com/office/officeart/2008/layout/AlternatingHexagons"/>
    <dgm:cxn modelId="{B7BDB80C-9251-4C57-9A9F-AC35D7FCA6C4}" type="presParOf" srcId="{B6FDECDB-04CE-468F-A1FE-EE534CB49881}" destId="{288698C3-7421-4BF5-A0D0-DDB91A47E99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AB2908-0398-4DD4-BD0E-FC06A2A9477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AACED6-4775-40D2-96F7-2BA94DD51F66}">
      <dgm:prSet phldrT="[Text]"/>
      <dgm:spPr/>
      <dgm:t>
        <a:bodyPr/>
        <a:lstStyle/>
        <a:p>
          <a:r>
            <a:rPr lang="ru-RU" dirty="0" smtClean="0"/>
            <a:t>Подигнување на јавната свест за слободниот пристап до информациите од јавен карактер преку поголема медиумска застапеност и организирање на информативни сесии за имателите и барателите</a:t>
          </a:r>
          <a:endParaRPr lang="en-US" dirty="0"/>
        </a:p>
      </dgm:t>
    </dgm:pt>
    <dgm:pt modelId="{3C43A689-6C4F-4395-9531-E7D303938777}" type="parTrans" cxnId="{14BC4CED-EA69-4055-B59E-A865F47D1E59}">
      <dgm:prSet/>
      <dgm:spPr/>
      <dgm:t>
        <a:bodyPr/>
        <a:lstStyle/>
        <a:p>
          <a:endParaRPr lang="en-US"/>
        </a:p>
      </dgm:t>
    </dgm:pt>
    <dgm:pt modelId="{B35E00DC-892D-425F-9301-49C6E56E6CB4}" type="sibTrans" cxnId="{14BC4CED-EA69-4055-B59E-A865F47D1E59}">
      <dgm:prSet/>
      <dgm:spPr/>
      <dgm:t>
        <a:bodyPr/>
        <a:lstStyle/>
        <a:p>
          <a:endParaRPr lang="en-US"/>
        </a:p>
      </dgm:t>
    </dgm:pt>
    <dgm:pt modelId="{00B4E860-0597-4E62-A9B2-69D2FF4A302A}">
      <dgm:prSet phldrT="[Text]"/>
      <dgm:spPr/>
      <dgm:t>
        <a:bodyPr/>
        <a:lstStyle/>
        <a:p>
          <a:endParaRPr lang="en-US" dirty="0"/>
        </a:p>
      </dgm:t>
    </dgm:pt>
    <dgm:pt modelId="{D26E27AC-C4F0-426C-B5A0-1757F0098D76}" type="parTrans" cxnId="{CF287F2B-7B32-4894-B52A-923E076F1804}">
      <dgm:prSet/>
      <dgm:spPr/>
      <dgm:t>
        <a:bodyPr/>
        <a:lstStyle/>
        <a:p>
          <a:endParaRPr lang="en-US"/>
        </a:p>
      </dgm:t>
    </dgm:pt>
    <dgm:pt modelId="{47FC266C-7461-4601-AF76-C220EBF67BE1}" type="sibTrans" cxnId="{CF287F2B-7B32-4894-B52A-923E076F1804}">
      <dgm:prSet/>
      <dgm:spPr/>
      <dgm:t>
        <a:bodyPr/>
        <a:lstStyle/>
        <a:p>
          <a:endParaRPr lang="en-US"/>
        </a:p>
      </dgm:t>
    </dgm:pt>
    <dgm:pt modelId="{B415085D-F176-494D-98FB-EBCBBA080689}">
      <dgm:prSet phldrT="[Text]"/>
      <dgm:spPr/>
      <dgm:t>
        <a:bodyPr/>
        <a:lstStyle/>
        <a:p>
          <a:r>
            <a:rPr lang="ru-RU" dirty="0" smtClean="0"/>
            <a:t>Намалување на молкот на управата и зголемување на проактивната транспарентност</a:t>
          </a:r>
          <a:endParaRPr lang="en-US" dirty="0"/>
        </a:p>
      </dgm:t>
    </dgm:pt>
    <dgm:pt modelId="{5CF1F937-0AD0-42DD-9385-F43707ACE651}" type="parTrans" cxnId="{3381A3CA-53AE-4F5E-9C67-6A4B4EA488B4}">
      <dgm:prSet/>
      <dgm:spPr/>
      <dgm:t>
        <a:bodyPr/>
        <a:lstStyle/>
        <a:p>
          <a:endParaRPr lang="en-US"/>
        </a:p>
      </dgm:t>
    </dgm:pt>
    <dgm:pt modelId="{7FF3BE33-03AB-4A90-B86D-356E69BC22F2}" type="sibTrans" cxnId="{3381A3CA-53AE-4F5E-9C67-6A4B4EA488B4}">
      <dgm:prSet/>
      <dgm:spPr/>
      <dgm:t>
        <a:bodyPr/>
        <a:lstStyle/>
        <a:p>
          <a:endParaRPr lang="en-US"/>
        </a:p>
      </dgm:t>
    </dgm:pt>
    <dgm:pt modelId="{76C29C0B-0FCE-4074-9F3F-B3D78E91CA9D}">
      <dgm:prSet phldrT="[Text]"/>
      <dgm:spPr/>
      <dgm:t>
        <a:bodyPr/>
        <a:lstStyle/>
        <a:p>
          <a:endParaRPr lang="en-US" dirty="0"/>
        </a:p>
      </dgm:t>
    </dgm:pt>
    <dgm:pt modelId="{9D10828E-CB5F-49C2-A03C-7CEFE0B67F9B}" type="parTrans" cxnId="{BDB3AC39-4680-4B1B-B9BB-7203A175DC92}">
      <dgm:prSet/>
      <dgm:spPr/>
      <dgm:t>
        <a:bodyPr/>
        <a:lstStyle/>
        <a:p>
          <a:endParaRPr lang="en-US"/>
        </a:p>
      </dgm:t>
    </dgm:pt>
    <dgm:pt modelId="{CDC8775A-6FF4-4265-A596-2BCFD63C0AB1}" type="sibTrans" cxnId="{BDB3AC39-4680-4B1B-B9BB-7203A175DC92}">
      <dgm:prSet/>
      <dgm:spPr/>
      <dgm:t>
        <a:bodyPr/>
        <a:lstStyle/>
        <a:p>
          <a:endParaRPr lang="en-US"/>
        </a:p>
      </dgm:t>
    </dgm:pt>
    <dgm:pt modelId="{A1DE9B82-40C0-4BC1-A1DF-8F05A4008084}">
      <dgm:prSet phldrT="[Text]"/>
      <dgm:spPr/>
      <dgm:t>
        <a:bodyPr/>
        <a:lstStyle/>
        <a:p>
          <a:r>
            <a:rPr lang="ru-RU" dirty="0" smtClean="0"/>
            <a:t>Спроведување ефективни мерки за мониторинг	</a:t>
          </a:r>
          <a:endParaRPr lang="en-US" dirty="0"/>
        </a:p>
      </dgm:t>
    </dgm:pt>
    <dgm:pt modelId="{9C34B93B-B055-450C-AE4A-5D33E6AF6EB1}" type="parTrans" cxnId="{BC705DF4-8DD0-4A08-BEF5-E7C506CD22AA}">
      <dgm:prSet/>
      <dgm:spPr/>
      <dgm:t>
        <a:bodyPr/>
        <a:lstStyle/>
        <a:p>
          <a:endParaRPr lang="en-US"/>
        </a:p>
      </dgm:t>
    </dgm:pt>
    <dgm:pt modelId="{43A91255-5152-4BC9-A085-08D46CD75CBB}" type="sibTrans" cxnId="{BC705DF4-8DD0-4A08-BEF5-E7C506CD22AA}">
      <dgm:prSet/>
      <dgm:spPr/>
      <dgm:t>
        <a:bodyPr/>
        <a:lstStyle/>
        <a:p>
          <a:endParaRPr lang="en-US"/>
        </a:p>
      </dgm:t>
    </dgm:pt>
    <dgm:pt modelId="{D6AB0093-5C00-44DE-B315-5BF753F9F9A0}">
      <dgm:prSet/>
      <dgm:spPr/>
      <dgm:t>
        <a:bodyPr/>
        <a:lstStyle/>
        <a:p>
          <a:endParaRPr lang="en-US"/>
        </a:p>
      </dgm:t>
    </dgm:pt>
    <dgm:pt modelId="{70CF0F8C-2CF1-4726-9FE1-7775F5EEA961}" type="parTrans" cxnId="{48A6F902-DAE8-478D-A847-E8A2D239B333}">
      <dgm:prSet/>
      <dgm:spPr/>
      <dgm:t>
        <a:bodyPr/>
        <a:lstStyle/>
        <a:p>
          <a:endParaRPr lang="en-US"/>
        </a:p>
      </dgm:t>
    </dgm:pt>
    <dgm:pt modelId="{0AE281C9-C6DA-42BF-83FF-9D712803F1C5}" type="sibTrans" cxnId="{48A6F902-DAE8-478D-A847-E8A2D239B333}">
      <dgm:prSet/>
      <dgm:spPr/>
      <dgm:t>
        <a:bodyPr/>
        <a:lstStyle/>
        <a:p>
          <a:endParaRPr lang="en-US"/>
        </a:p>
      </dgm:t>
    </dgm:pt>
    <dgm:pt modelId="{6A9AFBAD-07EB-4AD4-AD75-6CF7F07FF008}">
      <dgm:prSet/>
      <dgm:spPr/>
      <dgm:t>
        <a:bodyPr/>
        <a:lstStyle/>
        <a:p>
          <a:endParaRPr lang="en-US"/>
        </a:p>
      </dgm:t>
    </dgm:pt>
    <dgm:pt modelId="{66ABD465-3224-498B-A41C-EC040792CFEE}" type="parTrans" cxnId="{F6676964-685B-435B-9E78-FE339D16C2CD}">
      <dgm:prSet/>
      <dgm:spPr/>
      <dgm:t>
        <a:bodyPr/>
        <a:lstStyle/>
        <a:p>
          <a:endParaRPr lang="en-US"/>
        </a:p>
      </dgm:t>
    </dgm:pt>
    <dgm:pt modelId="{AB0D7897-241C-48B1-8293-46219F60490E}" type="sibTrans" cxnId="{F6676964-685B-435B-9E78-FE339D16C2CD}">
      <dgm:prSet/>
      <dgm:spPr/>
      <dgm:t>
        <a:bodyPr/>
        <a:lstStyle/>
        <a:p>
          <a:endParaRPr lang="en-US"/>
        </a:p>
      </dgm:t>
    </dgm:pt>
    <dgm:pt modelId="{273FA993-EC95-4DA3-8A20-5D69568626C0}">
      <dgm:prSet/>
      <dgm:spPr/>
      <dgm:t>
        <a:bodyPr/>
        <a:lstStyle/>
        <a:p>
          <a:endParaRPr lang="en-US"/>
        </a:p>
      </dgm:t>
    </dgm:pt>
    <dgm:pt modelId="{3320CAC5-0B76-41C9-8C4A-863E9BBF35E2}" type="parTrans" cxnId="{D975B0EE-386E-45F0-B68B-CFC6A05B692A}">
      <dgm:prSet/>
      <dgm:spPr/>
      <dgm:t>
        <a:bodyPr/>
        <a:lstStyle/>
        <a:p>
          <a:endParaRPr lang="en-US"/>
        </a:p>
      </dgm:t>
    </dgm:pt>
    <dgm:pt modelId="{DF8918F9-94B6-4C46-A38E-5629E95DD202}" type="sibTrans" cxnId="{D975B0EE-386E-45F0-B68B-CFC6A05B692A}">
      <dgm:prSet/>
      <dgm:spPr/>
      <dgm:t>
        <a:bodyPr/>
        <a:lstStyle/>
        <a:p>
          <a:endParaRPr lang="en-US"/>
        </a:p>
      </dgm:t>
    </dgm:pt>
    <dgm:pt modelId="{2E3E7EAD-ED74-488F-BE66-C589F4651893}">
      <dgm:prSet/>
      <dgm:spPr/>
      <dgm:t>
        <a:bodyPr/>
        <a:lstStyle/>
        <a:p>
          <a:endParaRPr lang="en-US"/>
        </a:p>
      </dgm:t>
    </dgm:pt>
    <dgm:pt modelId="{443813F2-4DCD-430D-927A-00CA7D3B0EF5}" type="parTrans" cxnId="{DF25C4F1-B580-4946-9C67-4EDFD50EC879}">
      <dgm:prSet/>
      <dgm:spPr/>
      <dgm:t>
        <a:bodyPr/>
        <a:lstStyle/>
        <a:p>
          <a:endParaRPr lang="en-US"/>
        </a:p>
      </dgm:t>
    </dgm:pt>
    <dgm:pt modelId="{B2315645-C5BA-439E-A129-1138E781B006}" type="sibTrans" cxnId="{DF25C4F1-B580-4946-9C67-4EDFD50EC879}">
      <dgm:prSet/>
      <dgm:spPr/>
      <dgm:t>
        <a:bodyPr/>
        <a:lstStyle/>
        <a:p>
          <a:endParaRPr lang="en-US"/>
        </a:p>
      </dgm:t>
    </dgm:pt>
    <dgm:pt modelId="{D088B567-1C52-43B2-A5C8-5B9DFF30EE3F}">
      <dgm:prSet/>
      <dgm:spPr/>
      <dgm:t>
        <a:bodyPr/>
        <a:lstStyle/>
        <a:p>
          <a:r>
            <a:rPr lang="ru-RU" dirty="0" smtClean="0"/>
            <a:t>Подобрување на практичната примена на законот преку измени и дополнувања на политиките и праксата</a:t>
          </a:r>
          <a:endParaRPr lang="en-US" dirty="0"/>
        </a:p>
      </dgm:t>
    </dgm:pt>
    <dgm:pt modelId="{AF57827B-5A48-4119-B9B4-0D185EE3E4DA}" type="parTrans" cxnId="{F666EBA1-6A15-4E14-B8A4-B25B723C33E2}">
      <dgm:prSet/>
      <dgm:spPr/>
      <dgm:t>
        <a:bodyPr/>
        <a:lstStyle/>
        <a:p>
          <a:endParaRPr lang="en-US"/>
        </a:p>
      </dgm:t>
    </dgm:pt>
    <dgm:pt modelId="{A4B52129-3C63-46EC-91CD-A1678C882AD0}" type="sibTrans" cxnId="{F666EBA1-6A15-4E14-B8A4-B25B723C33E2}">
      <dgm:prSet/>
      <dgm:spPr/>
      <dgm:t>
        <a:bodyPr/>
        <a:lstStyle/>
        <a:p>
          <a:endParaRPr lang="en-US"/>
        </a:p>
      </dgm:t>
    </dgm:pt>
    <dgm:pt modelId="{B443FA16-77AE-4963-87B0-D9759F788144}">
      <dgm:prSet/>
      <dgm:spPr/>
      <dgm:t>
        <a:bodyPr/>
        <a:lstStyle/>
        <a:p>
          <a:r>
            <a:rPr lang="ru-RU" dirty="0" smtClean="0"/>
            <a:t>Зајакнување на инситуционалниот капацитет преку унапредување на знаењата и вештините на </a:t>
          </a:r>
          <a:r>
            <a:rPr lang="mk-MK" dirty="0" smtClean="0"/>
            <a:t>вработените во Агенцијата</a:t>
          </a:r>
          <a:endParaRPr lang="en-US" dirty="0"/>
        </a:p>
      </dgm:t>
    </dgm:pt>
    <dgm:pt modelId="{E6E5BB5F-799D-435A-8488-B9EB0BF949F3}" type="parTrans" cxnId="{A42A1808-509E-4F81-9D6A-2B7ABA4D6B86}">
      <dgm:prSet/>
      <dgm:spPr/>
      <dgm:t>
        <a:bodyPr/>
        <a:lstStyle/>
        <a:p>
          <a:endParaRPr lang="en-US"/>
        </a:p>
      </dgm:t>
    </dgm:pt>
    <dgm:pt modelId="{FF4D7FE7-0320-48F3-8830-295DEA608722}" type="sibTrans" cxnId="{A42A1808-509E-4F81-9D6A-2B7ABA4D6B86}">
      <dgm:prSet/>
      <dgm:spPr/>
      <dgm:t>
        <a:bodyPr/>
        <a:lstStyle/>
        <a:p>
          <a:endParaRPr lang="en-US"/>
        </a:p>
      </dgm:t>
    </dgm:pt>
    <dgm:pt modelId="{0D60F854-02F5-4EF4-8BE1-0588683BF932}">
      <dgm:prSet/>
      <dgm:spPr/>
      <dgm:t>
        <a:bodyPr/>
        <a:lstStyle/>
        <a:p>
          <a:r>
            <a:rPr lang="ru-RU" dirty="0" smtClean="0"/>
            <a:t>Примена на современи алатки и решенија за поефективна комуникација и побрзо обезбедување на услуги и надградба на информацискиот систем</a:t>
          </a:r>
          <a:endParaRPr lang="en-US" dirty="0"/>
        </a:p>
      </dgm:t>
    </dgm:pt>
    <dgm:pt modelId="{091F95B3-B466-449A-9F6E-8BBB70225806}" type="parTrans" cxnId="{589F52A3-4785-443A-AD4A-3CFA32AE7350}">
      <dgm:prSet/>
      <dgm:spPr/>
      <dgm:t>
        <a:bodyPr/>
        <a:lstStyle/>
        <a:p>
          <a:endParaRPr lang="en-US"/>
        </a:p>
      </dgm:t>
    </dgm:pt>
    <dgm:pt modelId="{B1524736-DD7D-400D-8DD5-D40FCC4EE29D}" type="sibTrans" cxnId="{589F52A3-4785-443A-AD4A-3CFA32AE7350}">
      <dgm:prSet/>
      <dgm:spPr/>
      <dgm:t>
        <a:bodyPr/>
        <a:lstStyle/>
        <a:p>
          <a:endParaRPr lang="en-US"/>
        </a:p>
      </dgm:t>
    </dgm:pt>
    <dgm:pt modelId="{0AD73251-AE82-4F2B-BDA1-60E4496C0FBC}">
      <dgm:prSet/>
      <dgm:spPr/>
      <dgm:t>
        <a:bodyPr/>
        <a:lstStyle/>
        <a:p>
          <a:r>
            <a:rPr lang="ru-RU" dirty="0" smtClean="0"/>
            <a:t>Унапредување на соработката со национални и меѓународни организации и институции од областа на слободниот пристап до информации од јавен карактер</a:t>
          </a:r>
          <a:endParaRPr lang="en-US" dirty="0"/>
        </a:p>
      </dgm:t>
    </dgm:pt>
    <dgm:pt modelId="{0DF8312E-00C2-4415-9B15-BDDB91A3A60D}" type="parTrans" cxnId="{9285A526-7EF2-4981-89A8-CC1102FDB70F}">
      <dgm:prSet/>
      <dgm:spPr/>
      <dgm:t>
        <a:bodyPr/>
        <a:lstStyle/>
        <a:p>
          <a:endParaRPr lang="en-US"/>
        </a:p>
      </dgm:t>
    </dgm:pt>
    <dgm:pt modelId="{33CD7B59-5DDE-456F-8779-CFAC013A48FB}" type="sibTrans" cxnId="{9285A526-7EF2-4981-89A8-CC1102FDB70F}">
      <dgm:prSet/>
      <dgm:spPr/>
      <dgm:t>
        <a:bodyPr/>
        <a:lstStyle/>
        <a:p>
          <a:endParaRPr lang="en-US"/>
        </a:p>
      </dgm:t>
    </dgm:pt>
    <dgm:pt modelId="{43EC8950-0555-4DC6-9C17-CB9916563A61}">
      <dgm:prSet phldrT="[Text]"/>
      <dgm:spPr/>
      <dgm:t>
        <a:bodyPr/>
        <a:lstStyle/>
        <a:p>
          <a:endParaRPr lang="en-US" dirty="0"/>
        </a:p>
      </dgm:t>
    </dgm:pt>
    <dgm:pt modelId="{30AEF219-C5D5-4A64-A631-6B5952071D1D}" type="sibTrans" cxnId="{D67BA681-DB5B-4809-B509-8B8E477FCB7D}">
      <dgm:prSet/>
      <dgm:spPr/>
      <dgm:t>
        <a:bodyPr/>
        <a:lstStyle/>
        <a:p>
          <a:endParaRPr lang="en-US"/>
        </a:p>
      </dgm:t>
    </dgm:pt>
    <dgm:pt modelId="{A05210B5-2F7A-4274-BC00-C11C976B174F}" type="parTrans" cxnId="{D67BA681-DB5B-4809-B509-8B8E477FCB7D}">
      <dgm:prSet/>
      <dgm:spPr/>
      <dgm:t>
        <a:bodyPr/>
        <a:lstStyle/>
        <a:p>
          <a:endParaRPr lang="en-US"/>
        </a:p>
      </dgm:t>
    </dgm:pt>
    <dgm:pt modelId="{82E6C755-45CE-44E5-BEF6-B47CE220640C}" type="pres">
      <dgm:prSet presAssocID="{27AB2908-0398-4DD4-BD0E-FC06A2A947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6FC705-6C75-42A5-96E9-D1767A60C0DE}" type="pres">
      <dgm:prSet presAssocID="{43EC8950-0555-4DC6-9C17-CB9916563A61}" presName="composite" presStyleCnt="0"/>
      <dgm:spPr/>
    </dgm:pt>
    <dgm:pt modelId="{9145D97D-2F34-419E-AA89-D18BC7470C0D}" type="pres">
      <dgm:prSet presAssocID="{43EC8950-0555-4DC6-9C17-CB9916563A61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C6DC09-FA8B-4D52-9E2E-D8FBBCE172E8}" type="pres">
      <dgm:prSet presAssocID="{43EC8950-0555-4DC6-9C17-CB9916563A61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DB752-F3B4-47D3-8835-C4FFF031C371}" type="pres">
      <dgm:prSet presAssocID="{30AEF219-C5D5-4A64-A631-6B5952071D1D}" presName="sp" presStyleCnt="0"/>
      <dgm:spPr/>
    </dgm:pt>
    <dgm:pt modelId="{6D6330EF-A5C8-4503-AD55-C53F6CE9F67B}" type="pres">
      <dgm:prSet presAssocID="{00B4E860-0597-4E62-A9B2-69D2FF4A302A}" presName="composite" presStyleCnt="0"/>
      <dgm:spPr/>
    </dgm:pt>
    <dgm:pt modelId="{EDF5BB78-6965-4BEC-AC47-4CEA7DFEF7E2}" type="pres">
      <dgm:prSet presAssocID="{00B4E860-0597-4E62-A9B2-69D2FF4A302A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4B078-AE5C-40FF-8B0B-254866DA0F7B}" type="pres">
      <dgm:prSet presAssocID="{00B4E860-0597-4E62-A9B2-69D2FF4A302A}" presName="descendantText" presStyleLbl="alignAcc1" presStyleIdx="1" presStyleCnt="7" custLinFactNeighborX="0" custLinFactNeighborY="1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2E5BC-0E5C-4C3D-935E-0DAF0B3B468F}" type="pres">
      <dgm:prSet presAssocID="{47FC266C-7461-4601-AF76-C220EBF67BE1}" presName="sp" presStyleCnt="0"/>
      <dgm:spPr/>
    </dgm:pt>
    <dgm:pt modelId="{2DEE7F7E-77C5-412B-8473-09769A3723A9}" type="pres">
      <dgm:prSet presAssocID="{76C29C0B-0FCE-4074-9F3F-B3D78E91CA9D}" presName="composite" presStyleCnt="0"/>
      <dgm:spPr/>
    </dgm:pt>
    <dgm:pt modelId="{13EAA8D8-7ECF-4C6C-B15D-4FEBCF720639}" type="pres">
      <dgm:prSet presAssocID="{76C29C0B-0FCE-4074-9F3F-B3D78E91CA9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0C6719-6809-41DF-96D3-9B0AC6D8BEC5}" type="pres">
      <dgm:prSet presAssocID="{76C29C0B-0FCE-4074-9F3F-B3D78E91CA9D}" presName="descendantText" presStyleLbl="alignAcc1" presStyleIdx="2" presStyleCnt="7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6D55B-2C39-42BE-B5EB-B81FBFEB5060}" type="pres">
      <dgm:prSet presAssocID="{CDC8775A-6FF4-4265-A596-2BCFD63C0AB1}" presName="sp" presStyleCnt="0"/>
      <dgm:spPr/>
    </dgm:pt>
    <dgm:pt modelId="{EFDC4B32-64F8-465C-BA15-FB8C9D481333}" type="pres">
      <dgm:prSet presAssocID="{D6AB0093-5C00-44DE-B315-5BF753F9F9A0}" presName="composite" presStyleCnt="0"/>
      <dgm:spPr/>
    </dgm:pt>
    <dgm:pt modelId="{29888BDF-D449-45EE-ACFF-94FDB0DB6DB9}" type="pres">
      <dgm:prSet presAssocID="{D6AB0093-5C00-44DE-B315-5BF753F9F9A0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8A8BA-05F6-4161-96D2-BE99859DFAB4}" type="pres">
      <dgm:prSet presAssocID="{D6AB0093-5C00-44DE-B315-5BF753F9F9A0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04EFE-9DA8-4577-B8E7-A65EC15FA4DF}" type="pres">
      <dgm:prSet presAssocID="{0AE281C9-C6DA-42BF-83FF-9D712803F1C5}" presName="sp" presStyleCnt="0"/>
      <dgm:spPr/>
    </dgm:pt>
    <dgm:pt modelId="{29B66328-C13F-489C-B422-B14AE6D836E5}" type="pres">
      <dgm:prSet presAssocID="{6A9AFBAD-07EB-4AD4-AD75-6CF7F07FF008}" presName="composite" presStyleCnt="0"/>
      <dgm:spPr/>
    </dgm:pt>
    <dgm:pt modelId="{79CF9CCE-9F76-4778-9A25-D3E591772DED}" type="pres">
      <dgm:prSet presAssocID="{6A9AFBAD-07EB-4AD4-AD75-6CF7F07FF008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66A8F-62B5-463E-8B88-479CAC9DE4F5}" type="pres">
      <dgm:prSet presAssocID="{6A9AFBAD-07EB-4AD4-AD75-6CF7F07FF008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2310C-B30F-4405-BA11-537801D1A3A4}" type="pres">
      <dgm:prSet presAssocID="{AB0D7897-241C-48B1-8293-46219F60490E}" presName="sp" presStyleCnt="0"/>
      <dgm:spPr/>
    </dgm:pt>
    <dgm:pt modelId="{FFA224D3-4E73-49BD-A14E-C0BCA55C2B70}" type="pres">
      <dgm:prSet presAssocID="{273FA993-EC95-4DA3-8A20-5D69568626C0}" presName="composite" presStyleCnt="0"/>
      <dgm:spPr/>
    </dgm:pt>
    <dgm:pt modelId="{CA60E1BD-E0BA-4C04-9C32-AA9D8A4D3CFF}" type="pres">
      <dgm:prSet presAssocID="{273FA993-EC95-4DA3-8A20-5D69568626C0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AB9FEE-6D39-467A-9C52-AD6B6AE6CBC6}" type="pres">
      <dgm:prSet presAssocID="{273FA993-EC95-4DA3-8A20-5D69568626C0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9A675E-C362-4CE7-A329-D638FD079C87}" type="pres">
      <dgm:prSet presAssocID="{DF8918F9-94B6-4C46-A38E-5629E95DD202}" presName="sp" presStyleCnt="0"/>
      <dgm:spPr/>
    </dgm:pt>
    <dgm:pt modelId="{4922DD9D-D3AD-49EC-8551-9A0CFC6B9288}" type="pres">
      <dgm:prSet presAssocID="{2E3E7EAD-ED74-488F-BE66-C589F4651893}" presName="composite" presStyleCnt="0"/>
      <dgm:spPr/>
    </dgm:pt>
    <dgm:pt modelId="{08ACCD92-ECE7-4AD3-9196-58F4A2F3D1F0}" type="pres">
      <dgm:prSet presAssocID="{2E3E7EAD-ED74-488F-BE66-C589F4651893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4D592-C19A-4C2E-A624-343F86D1E62C}" type="pres">
      <dgm:prSet presAssocID="{2E3E7EAD-ED74-488F-BE66-C589F4651893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705DF4-8DD0-4A08-BEF5-E7C506CD22AA}" srcId="{76C29C0B-0FCE-4074-9F3F-B3D78E91CA9D}" destId="{A1DE9B82-40C0-4BC1-A1DF-8F05A4008084}" srcOrd="0" destOrd="0" parTransId="{9C34B93B-B055-450C-AE4A-5D33E6AF6EB1}" sibTransId="{43A91255-5152-4BC9-A085-08D46CD75CBB}"/>
    <dgm:cxn modelId="{BB256576-8F2C-4ED0-800A-5BF94E2FE672}" type="presOf" srcId="{B415085D-F176-494D-98FB-EBCBBA080689}" destId="{1704B078-AE5C-40FF-8B0B-254866DA0F7B}" srcOrd="0" destOrd="0" presId="urn:microsoft.com/office/officeart/2005/8/layout/chevron2"/>
    <dgm:cxn modelId="{D975B0EE-386E-45F0-B68B-CFC6A05B692A}" srcId="{27AB2908-0398-4DD4-BD0E-FC06A2A94778}" destId="{273FA993-EC95-4DA3-8A20-5D69568626C0}" srcOrd="5" destOrd="0" parTransId="{3320CAC5-0B76-41C9-8C4A-863E9BBF35E2}" sibTransId="{DF8918F9-94B6-4C46-A38E-5629E95DD202}"/>
    <dgm:cxn modelId="{968F29C5-0EAF-4568-857A-2615BCFDDF08}" type="presOf" srcId="{6A9AFBAD-07EB-4AD4-AD75-6CF7F07FF008}" destId="{79CF9CCE-9F76-4778-9A25-D3E591772DED}" srcOrd="0" destOrd="0" presId="urn:microsoft.com/office/officeart/2005/8/layout/chevron2"/>
    <dgm:cxn modelId="{2B25FDE8-5739-4E8F-8A56-2095230D1522}" type="presOf" srcId="{0D60F854-02F5-4EF4-8BE1-0588683BF932}" destId="{6AAB9FEE-6D39-467A-9C52-AD6B6AE6CBC6}" srcOrd="0" destOrd="0" presId="urn:microsoft.com/office/officeart/2005/8/layout/chevron2"/>
    <dgm:cxn modelId="{F6676964-685B-435B-9E78-FE339D16C2CD}" srcId="{27AB2908-0398-4DD4-BD0E-FC06A2A94778}" destId="{6A9AFBAD-07EB-4AD4-AD75-6CF7F07FF008}" srcOrd="4" destOrd="0" parTransId="{66ABD465-3224-498B-A41C-EC040792CFEE}" sibTransId="{AB0D7897-241C-48B1-8293-46219F60490E}"/>
    <dgm:cxn modelId="{CF287F2B-7B32-4894-B52A-923E076F1804}" srcId="{27AB2908-0398-4DD4-BD0E-FC06A2A94778}" destId="{00B4E860-0597-4E62-A9B2-69D2FF4A302A}" srcOrd="1" destOrd="0" parTransId="{D26E27AC-C4F0-426C-B5A0-1757F0098D76}" sibTransId="{47FC266C-7461-4601-AF76-C220EBF67BE1}"/>
    <dgm:cxn modelId="{87FCBEA6-DE6C-4433-94A4-4DC6D52D1B6E}" type="presOf" srcId="{D6AB0093-5C00-44DE-B315-5BF753F9F9A0}" destId="{29888BDF-D449-45EE-ACFF-94FDB0DB6DB9}" srcOrd="0" destOrd="0" presId="urn:microsoft.com/office/officeart/2005/8/layout/chevron2"/>
    <dgm:cxn modelId="{9285A526-7EF2-4981-89A8-CC1102FDB70F}" srcId="{2E3E7EAD-ED74-488F-BE66-C589F4651893}" destId="{0AD73251-AE82-4F2B-BDA1-60E4496C0FBC}" srcOrd="0" destOrd="0" parTransId="{0DF8312E-00C2-4415-9B15-BDDB91A3A60D}" sibTransId="{33CD7B59-5DDE-456F-8779-CFAC013A48FB}"/>
    <dgm:cxn modelId="{1BC9B248-5D99-4AB9-9591-34F7AE14AA26}" type="presOf" srcId="{00B4E860-0597-4E62-A9B2-69D2FF4A302A}" destId="{EDF5BB78-6965-4BEC-AC47-4CEA7DFEF7E2}" srcOrd="0" destOrd="0" presId="urn:microsoft.com/office/officeart/2005/8/layout/chevron2"/>
    <dgm:cxn modelId="{D67BA681-DB5B-4809-B509-8B8E477FCB7D}" srcId="{27AB2908-0398-4DD4-BD0E-FC06A2A94778}" destId="{43EC8950-0555-4DC6-9C17-CB9916563A61}" srcOrd="0" destOrd="0" parTransId="{A05210B5-2F7A-4274-BC00-C11C976B174F}" sibTransId="{30AEF219-C5D5-4A64-A631-6B5952071D1D}"/>
    <dgm:cxn modelId="{A42A1808-509E-4F81-9D6A-2B7ABA4D6B86}" srcId="{6A9AFBAD-07EB-4AD4-AD75-6CF7F07FF008}" destId="{B443FA16-77AE-4963-87B0-D9759F788144}" srcOrd="0" destOrd="0" parTransId="{E6E5BB5F-799D-435A-8488-B9EB0BF949F3}" sibTransId="{FF4D7FE7-0320-48F3-8830-295DEA608722}"/>
    <dgm:cxn modelId="{AC8B7BB5-5F23-443F-897D-5076AAE9EA21}" type="presOf" srcId="{43EC8950-0555-4DC6-9C17-CB9916563A61}" destId="{9145D97D-2F34-419E-AA89-D18BC7470C0D}" srcOrd="0" destOrd="0" presId="urn:microsoft.com/office/officeart/2005/8/layout/chevron2"/>
    <dgm:cxn modelId="{F63C3086-8DBF-4B7E-AE14-2198306D4231}" type="presOf" srcId="{273FA993-EC95-4DA3-8A20-5D69568626C0}" destId="{CA60E1BD-E0BA-4C04-9C32-AA9D8A4D3CFF}" srcOrd="0" destOrd="0" presId="urn:microsoft.com/office/officeart/2005/8/layout/chevron2"/>
    <dgm:cxn modelId="{84CCDA8D-AB5A-4399-9EBC-E2B6A5D821D6}" type="presOf" srcId="{2E3E7EAD-ED74-488F-BE66-C589F4651893}" destId="{08ACCD92-ECE7-4AD3-9196-58F4A2F3D1F0}" srcOrd="0" destOrd="0" presId="urn:microsoft.com/office/officeart/2005/8/layout/chevron2"/>
    <dgm:cxn modelId="{6AB4D796-9C20-43A5-B199-DD77F94FF347}" type="presOf" srcId="{27AB2908-0398-4DD4-BD0E-FC06A2A94778}" destId="{82E6C755-45CE-44E5-BEF6-B47CE220640C}" srcOrd="0" destOrd="0" presId="urn:microsoft.com/office/officeart/2005/8/layout/chevron2"/>
    <dgm:cxn modelId="{589F52A3-4785-443A-AD4A-3CFA32AE7350}" srcId="{273FA993-EC95-4DA3-8A20-5D69568626C0}" destId="{0D60F854-02F5-4EF4-8BE1-0588683BF932}" srcOrd="0" destOrd="0" parTransId="{091F95B3-B466-449A-9F6E-8BBB70225806}" sibTransId="{B1524736-DD7D-400D-8DD5-D40FCC4EE29D}"/>
    <dgm:cxn modelId="{42B9DF81-758E-45BD-A4B6-01B471ED4492}" type="presOf" srcId="{0AD73251-AE82-4F2B-BDA1-60E4496C0FBC}" destId="{0374D592-C19A-4C2E-A624-343F86D1E62C}" srcOrd="0" destOrd="0" presId="urn:microsoft.com/office/officeart/2005/8/layout/chevron2"/>
    <dgm:cxn modelId="{14BC4CED-EA69-4055-B59E-A865F47D1E59}" srcId="{43EC8950-0555-4DC6-9C17-CB9916563A61}" destId="{C8AACED6-4775-40D2-96F7-2BA94DD51F66}" srcOrd="0" destOrd="0" parTransId="{3C43A689-6C4F-4395-9531-E7D303938777}" sibTransId="{B35E00DC-892D-425F-9301-49C6E56E6CB4}"/>
    <dgm:cxn modelId="{48A6F902-DAE8-478D-A847-E8A2D239B333}" srcId="{27AB2908-0398-4DD4-BD0E-FC06A2A94778}" destId="{D6AB0093-5C00-44DE-B315-5BF753F9F9A0}" srcOrd="3" destOrd="0" parTransId="{70CF0F8C-2CF1-4726-9FE1-7775F5EEA961}" sibTransId="{0AE281C9-C6DA-42BF-83FF-9D712803F1C5}"/>
    <dgm:cxn modelId="{3381A3CA-53AE-4F5E-9C67-6A4B4EA488B4}" srcId="{00B4E860-0597-4E62-A9B2-69D2FF4A302A}" destId="{B415085D-F176-494D-98FB-EBCBBA080689}" srcOrd="0" destOrd="0" parTransId="{5CF1F937-0AD0-42DD-9385-F43707ACE651}" sibTransId="{7FF3BE33-03AB-4A90-B86D-356E69BC22F2}"/>
    <dgm:cxn modelId="{6F770859-EE0A-4438-BBDF-9C772FC1C7C0}" type="presOf" srcId="{76C29C0B-0FCE-4074-9F3F-B3D78E91CA9D}" destId="{13EAA8D8-7ECF-4C6C-B15D-4FEBCF720639}" srcOrd="0" destOrd="0" presId="urn:microsoft.com/office/officeart/2005/8/layout/chevron2"/>
    <dgm:cxn modelId="{DF25C4F1-B580-4946-9C67-4EDFD50EC879}" srcId="{27AB2908-0398-4DD4-BD0E-FC06A2A94778}" destId="{2E3E7EAD-ED74-488F-BE66-C589F4651893}" srcOrd="6" destOrd="0" parTransId="{443813F2-4DCD-430D-927A-00CA7D3B0EF5}" sibTransId="{B2315645-C5BA-439E-A129-1138E781B006}"/>
    <dgm:cxn modelId="{F666EBA1-6A15-4E14-B8A4-B25B723C33E2}" srcId="{D6AB0093-5C00-44DE-B315-5BF753F9F9A0}" destId="{D088B567-1C52-43B2-A5C8-5B9DFF30EE3F}" srcOrd="0" destOrd="0" parTransId="{AF57827B-5A48-4119-B9B4-0D185EE3E4DA}" sibTransId="{A4B52129-3C63-46EC-91CD-A1678C882AD0}"/>
    <dgm:cxn modelId="{EDAB57A7-6662-48CF-A5EC-C33C73BDFB6C}" type="presOf" srcId="{D088B567-1C52-43B2-A5C8-5B9DFF30EE3F}" destId="{5A28A8BA-05F6-4161-96D2-BE99859DFAB4}" srcOrd="0" destOrd="0" presId="urn:microsoft.com/office/officeart/2005/8/layout/chevron2"/>
    <dgm:cxn modelId="{C74F3804-BB1B-409E-A407-B6CF69CB9151}" type="presOf" srcId="{C8AACED6-4775-40D2-96F7-2BA94DD51F66}" destId="{EFC6DC09-FA8B-4D52-9E2E-D8FBBCE172E8}" srcOrd="0" destOrd="0" presId="urn:microsoft.com/office/officeart/2005/8/layout/chevron2"/>
    <dgm:cxn modelId="{BDB3AC39-4680-4B1B-B9BB-7203A175DC92}" srcId="{27AB2908-0398-4DD4-BD0E-FC06A2A94778}" destId="{76C29C0B-0FCE-4074-9F3F-B3D78E91CA9D}" srcOrd="2" destOrd="0" parTransId="{9D10828E-CB5F-49C2-A03C-7CEFE0B67F9B}" sibTransId="{CDC8775A-6FF4-4265-A596-2BCFD63C0AB1}"/>
    <dgm:cxn modelId="{240B3738-5D7D-4B09-9762-232E907F2129}" type="presOf" srcId="{B443FA16-77AE-4963-87B0-D9759F788144}" destId="{7E966A8F-62B5-463E-8B88-479CAC9DE4F5}" srcOrd="0" destOrd="0" presId="urn:microsoft.com/office/officeart/2005/8/layout/chevron2"/>
    <dgm:cxn modelId="{C3A81B10-2D56-4BCF-992A-BD8D8AAFB6B9}" type="presOf" srcId="{A1DE9B82-40C0-4BC1-A1DF-8F05A4008084}" destId="{6C0C6719-6809-41DF-96D3-9B0AC6D8BEC5}" srcOrd="0" destOrd="0" presId="urn:microsoft.com/office/officeart/2005/8/layout/chevron2"/>
    <dgm:cxn modelId="{C3737573-88D8-458E-B858-033560080488}" type="presParOf" srcId="{82E6C755-45CE-44E5-BEF6-B47CE220640C}" destId="{296FC705-6C75-42A5-96E9-D1767A60C0DE}" srcOrd="0" destOrd="0" presId="urn:microsoft.com/office/officeart/2005/8/layout/chevron2"/>
    <dgm:cxn modelId="{D96B2495-CC86-44FE-8DD9-055E30DD8674}" type="presParOf" srcId="{296FC705-6C75-42A5-96E9-D1767A60C0DE}" destId="{9145D97D-2F34-419E-AA89-D18BC7470C0D}" srcOrd="0" destOrd="0" presId="urn:microsoft.com/office/officeart/2005/8/layout/chevron2"/>
    <dgm:cxn modelId="{F0487366-DF76-42A7-BA3B-04CB1F46B359}" type="presParOf" srcId="{296FC705-6C75-42A5-96E9-D1767A60C0DE}" destId="{EFC6DC09-FA8B-4D52-9E2E-D8FBBCE172E8}" srcOrd="1" destOrd="0" presId="urn:microsoft.com/office/officeart/2005/8/layout/chevron2"/>
    <dgm:cxn modelId="{7BCDFA44-2D6F-4B53-8394-F323FAB208A3}" type="presParOf" srcId="{82E6C755-45CE-44E5-BEF6-B47CE220640C}" destId="{F3DDB752-F3B4-47D3-8835-C4FFF031C371}" srcOrd="1" destOrd="0" presId="urn:microsoft.com/office/officeart/2005/8/layout/chevron2"/>
    <dgm:cxn modelId="{275EC9F8-6644-4DAC-A647-ED03FB95B8A1}" type="presParOf" srcId="{82E6C755-45CE-44E5-BEF6-B47CE220640C}" destId="{6D6330EF-A5C8-4503-AD55-C53F6CE9F67B}" srcOrd="2" destOrd="0" presId="urn:microsoft.com/office/officeart/2005/8/layout/chevron2"/>
    <dgm:cxn modelId="{CE1634D7-BE32-4387-96A3-5901E02168FC}" type="presParOf" srcId="{6D6330EF-A5C8-4503-AD55-C53F6CE9F67B}" destId="{EDF5BB78-6965-4BEC-AC47-4CEA7DFEF7E2}" srcOrd="0" destOrd="0" presId="urn:microsoft.com/office/officeart/2005/8/layout/chevron2"/>
    <dgm:cxn modelId="{4AD7772E-110C-400E-A684-D6EBA9393EE3}" type="presParOf" srcId="{6D6330EF-A5C8-4503-AD55-C53F6CE9F67B}" destId="{1704B078-AE5C-40FF-8B0B-254866DA0F7B}" srcOrd="1" destOrd="0" presId="urn:microsoft.com/office/officeart/2005/8/layout/chevron2"/>
    <dgm:cxn modelId="{AD3D8FC3-51D3-4DDC-B868-C8AAC7921F96}" type="presParOf" srcId="{82E6C755-45CE-44E5-BEF6-B47CE220640C}" destId="{9FB2E5BC-0E5C-4C3D-935E-0DAF0B3B468F}" srcOrd="3" destOrd="0" presId="urn:microsoft.com/office/officeart/2005/8/layout/chevron2"/>
    <dgm:cxn modelId="{A8CC0A15-2A5C-47B8-BD47-66B2D71F32DA}" type="presParOf" srcId="{82E6C755-45CE-44E5-BEF6-B47CE220640C}" destId="{2DEE7F7E-77C5-412B-8473-09769A3723A9}" srcOrd="4" destOrd="0" presId="urn:microsoft.com/office/officeart/2005/8/layout/chevron2"/>
    <dgm:cxn modelId="{1BFF182A-1C18-4A1A-A42B-FCF307402A33}" type="presParOf" srcId="{2DEE7F7E-77C5-412B-8473-09769A3723A9}" destId="{13EAA8D8-7ECF-4C6C-B15D-4FEBCF720639}" srcOrd="0" destOrd="0" presId="urn:microsoft.com/office/officeart/2005/8/layout/chevron2"/>
    <dgm:cxn modelId="{3B9B5CEE-F03A-4257-B0A4-CF5DA609D79D}" type="presParOf" srcId="{2DEE7F7E-77C5-412B-8473-09769A3723A9}" destId="{6C0C6719-6809-41DF-96D3-9B0AC6D8BEC5}" srcOrd="1" destOrd="0" presId="urn:microsoft.com/office/officeart/2005/8/layout/chevron2"/>
    <dgm:cxn modelId="{57522B68-384D-49EC-B3A9-26A866CFA42A}" type="presParOf" srcId="{82E6C755-45CE-44E5-BEF6-B47CE220640C}" destId="{A7F6D55B-2C39-42BE-B5EB-B81FBFEB5060}" srcOrd="5" destOrd="0" presId="urn:microsoft.com/office/officeart/2005/8/layout/chevron2"/>
    <dgm:cxn modelId="{C35C6996-56B3-4592-919D-E68E59ABBA47}" type="presParOf" srcId="{82E6C755-45CE-44E5-BEF6-B47CE220640C}" destId="{EFDC4B32-64F8-465C-BA15-FB8C9D481333}" srcOrd="6" destOrd="0" presId="urn:microsoft.com/office/officeart/2005/8/layout/chevron2"/>
    <dgm:cxn modelId="{93855011-04A4-49B8-9B89-3AA58F0BFB7A}" type="presParOf" srcId="{EFDC4B32-64F8-465C-BA15-FB8C9D481333}" destId="{29888BDF-D449-45EE-ACFF-94FDB0DB6DB9}" srcOrd="0" destOrd="0" presId="urn:microsoft.com/office/officeart/2005/8/layout/chevron2"/>
    <dgm:cxn modelId="{7CFE8EDF-F58E-4A40-851E-5D47F0418BC0}" type="presParOf" srcId="{EFDC4B32-64F8-465C-BA15-FB8C9D481333}" destId="{5A28A8BA-05F6-4161-96D2-BE99859DFAB4}" srcOrd="1" destOrd="0" presId="urn:microsoft.com/office/officeart/2005/8/layout/chevron2"/>
    <dgm:cxn modelId="{288B970A-4F2B-4699-9C4D-37E452F2FC74}" type="presParOf" srcId="{82E6C755-45CE-44E5-BEF6-B47CE220640C}" destId="{94104EFE-9DA8-4577-B8E7-A65EC15FA4DF}" srcOrd="7" destOrd="0" presId="urn:microsoft.com/office/officeart/2005/8/layout/chevron2"/>
    <dgm:cxn modelId="{B4D807FF-F919-4ADD-A97C-EF01A4C0BEB0}" type="presParOf" srcId="{82E6C755-45CE-44E5-BEF6-B47CE220640C}" destId="{29B66328-C13F-489C-B422-B14AE6D836E5}" srcOrd="8" destOrd="0" presId="urn:microsoft.com/office/officeart/2005/8/layout/chevron2"/>
    <dgm:cxn modelId="{BCD8D292-3CD6-4084-A076-82AD42812EAF}" type="presParOf" srcId="{29B66328-C13F-489C-B422-B14AE6D836E5}" destId="{79CF9CCE-9F76-4778-9A25-D3E591772DED}" srcOrd="0" destOrd="0" presId="urn:microsoft.com/office/officeart/2005/8/layout/chevron2"/>
    <dgm:cxn modelId="{874ED3D0-2243-462B-9A7C-65F8DE7CA3BD}" type="presParOf" srcId="{29B66328-C13F-489C-B422-B14AE6D836E5}" destId="{7E966A8F-62B5-463E-8B88-479CAC9DE4F5}" srcOrd="1" destOrd="0" presId="urn:microsoft.com/office/officeart/2005/8/layout/chevron2"/>
    <dgm:cxn modelId="{9A5CDF95-4393-43CF-B3B8-DDE06F3C2646}" type="presParOf" srcId="{82E6C755-45CE-44E5-BEF6-B47CE220640C}" destId="{DBA2310C-B30F-4405-BA11-537801D1A3A4}" srcOrd="9" destOrd="0" presId="urn:microsoft.com/office/officeart/2005/8/layout/chevron2"/>
    <dgm:cxn modelId="{05F72AC0-AB7C-4004-825F-62AEB2EEAB6B}" type="presParOf" srcId="{82E6C755-45CE-44E5-BEF6-B47CE220640C}" destId="{FFA224D3-4E73-49BD-A14E-C0BCA55C2B70}" srcOrd="10" destOrd="0" presId="urn:microsoft.com/office/officeart/2005/8/layout/chevron2"/>
    <dgm:cxn modelId="{63E60D10-5631-4080-8AEB-ADBA66B2F8B9}" type="presParOf" srcId="{FFA224D3-4E73-49BD-A14E-C0BCA55C2B70}" destId="{CA60E1BD-E0BA-4C04-9C32-AA9D8A4D3CFF}" srcOrd="0" destOrd="0" presId="urn:microsoft.com/office/officeart/2005/8/layout/chevron2"/>
    <dgm:cxn modelId="{B9EC2C17-5903-4981-8D21-29102DC7A8C9}" type="presParOf" srcId="{FFA224D3-4E73-49BD-A14E-C0BCA55C2B70}" destId="{6AAB9FEE-6D39-467A-9C52-AD6B6AE6CBC6}" srcOrd="1" destOrd="0" presId="urn:microsoft.com/office/officeart/2005/8/layout/chevron2"/>
    <dgm:cxn modelId="{8F17FD80-7D32-4841-8E61-CBFA4C6DC2BC}" type="presParOf" srcId="{82E6C755-45CE-44E5-BEF6-B47CE220640C}" destId="{8C9A675E-C362-4CE7-A329-D638FD079C87}" srcOrd="11" destOrd="0" presId="urn:microsoft.com/office/officeart/2005/8/layout/chevron2"/>
    <dgm:cxn modelId="{D1E1124B-7D6B-448E-AF4E-2301869E4394}" type="presParOf" srcId="{82E6C755-45CE-44E5-BEF6-B47CE220640C}" destId="{4922DD9D-D3AD-49EC-8551-9A0CFC6B9288}" srcOrd="12" destOrd="0" presId="urn:microsoft.com/office/officeart/2005/8/layout/chevron2"/>
    <dgm:cxn modelId="{CDD3B1DA-C11A-4520-9A5B-B70A561C3CDC}" type="presParOf" srcId="{4922DD9D-D3AD-49EC-8551-9A0CFC6B9288}" destId="{08ACCD92-ECE7-4AD3-9196-58F4A2F3D1F0}" srcOrd="0" destOrd="0" presId="urn:microsoft.com/office/officeart/2005/8/layout/chevron2"/>
    <dgm:cxn modelId="{F734ED0B-F167-41DD-B9AC-54E3EF9C1318}" type="presParOf" srcId="{4922DD9D-D3AD-49EC-8551-9A0CFC6B9288}" destId="{0374D592-C19A-4C2E-A624-343F86D1E62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80B1F-8112-4AD1-8AB3-97C425988145}">
      <dsp:nvSpPr>
        <dsp:cNvPr id="0" name=""/>
        <dsp:cNvSpPr/>
      </dsp:nvSpPr>
      <dsp:spPr>
        <a:xfrm>
          <a:off x="0" y="258419"/>
          <a:ext cx="8417378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accent1">
                  <a:lumMod val="50000"/>
                </a:schemeClr>
              </a:solidFill>
            </a:rPr>
            <a:t>Буџетски корисник - Агенција за заштита на правото на слободен</a:t>
          </a:r>
          <a:r>
            <a:rPr lang="en-US" sz="13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1300" kern="1200" dirty="0" smtClean="0">
              <a:solidFill>
                <a:schemeClr val="accent1">
                  <a:lumMod val="50000"/>
                </a:schemeClr>
              </a:solidFill>
            </a:rPr>
            <a:t>пристап до информациите од јавен карактер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300" kern="1200" dirty="0" smtClean="0">
              <a:solidFill>
                <a:schemeClr val="accent1">
                  <a:lumMod val="50000"/>
                </a:schemeClr>
              </a:solidFill>
            </a:rPr>
            <a:t>Раздел - 19302</a:t>
          </a:r>
          <a:endParaRPr lang="en-US" sz="1300" kern="1200" dirty="0"/>
        </a:p>
      </dsp:txBody>
      <dsp:txXfrm>
        <a:off x="0" y="258419"/>
        <a:ext cx="8417378" cy="941850"/>
      </dsp:txXfrm>
    </dsp:sp>
    <dsp:sp modelId="{4A9E426D-B3E3-477D-9D05-D19F76AE134D}">
      <dsp:nvSpPr>
        <dsp:cNvPr id="0" name=""/>
        <dsp:cNvSpPr/>
      </dsp:nvSpPr>
      <dsp:spPr>
        <a:xfrm>
          <a:off x="420868" y="66539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300" kern="1200" dirty="0" smtClean="0"/>
            <a:t>Организациона класификација</a:t>
          </a:r>
          <a:endParaRPr lang="en-US" sz="1300" kern="1200" dirty="0"/>
        </a:p>
      </dsp:txBody>
      <dsp:txXfrm>
        <a:off x="439602" y="85273"/>
        <a:ext cx="5854696" cy="346292"/>
      </dsp:txXfrm>
    </dsp:sp>
    <dsp:sp modelId="{C40AFE11-8DAD-43A1-924E-5676DD6887F5}">
      <dsp:nvSpPr>
        <dsp:cNvPr id="0" name=""/>
        <dsp:cNvSpPr/>
      </dsp:nvSpPr>
      <dsp:spPr>
        <a:xfrm>
          <a:off x="0" y="1462349"/>
          <a:ext cx="8417378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Расходи прикажани преку расходни ставки</a:t>
          </a:r>
          <a:endParaRPr lang="en-US" sz="1300" kern="1200" dirty="0"/>
        </a:p>
      </dsp:txBody>
      <dsp:txXfrm>
        <a:off x="0" y="1462349"/>
        <a:ext cx="8417378" cy="552825"/>
      </dsp:txXfrm>
    </dsp:sp>
    <dsp:sp modelId="{6EC275AE-71CD-475C-A0D7-54E6DFD1B198}">
      <dsp:nvSpPr>
        <dsp:cNvPr id="0" name=""/>
        <dsp:cNvSpPr/>
      </dsp:nvSpPr>
      <dsp:spPr>
        <a:xfrm>
          <a:off x="420868" y="1270470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300" kern="1200" dirty="0" smtClean="0"/>
            <a:t>Економска класификација</a:t>
          </a:r>
          <a:endParaRPr lang="en-US" sz="1300" kern="1200" dirty="0"/>
        </a:p>
      </dsp:txBody>
      <dsp:txXfrm>
        <a:off x="439602" y="1289204"/>
        <a:ext cx="5854696" cy="346292"/>
      </dsp:txXfrm>
    </dsp:sp>
    <dsp:sp modelId="{BDA9E8BE-F81B-4498-8847-001F957BE56D}">
      <dsp:nvSpPr>
        <dsp:cNvPr id="0" name=""/>
        <dsp:cNvSpPr/>
      </dsp:nvSpPr>
      <dsp:spPr>
        <a:xfrm>
          <a:off x="0" y="2277255"/>
          <a:ext cx="8417378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Буџетска програма - 2 Слободен пристап до информации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Буџетска потпрограма - 20 Слободен пристап до информации</a:t>
          </a:r>
          <a:endParaRPr lang="en-US" sz="1300" kern="1200" dirty="0"/>
        </a:p>
      </dsp:txBody>
      <dsp:txXfrm>
        <a:off x="0" y="2277255"/>
        <a:ext cx="8417378" cy="757575"/>
      </dsp:txXfrm>
    </dsp:sp>
    <dsp:sp modelId="{1727E9B6-3D87-45F6-9B27-E4ABF459DEA5}">
      <dsp:nvSpPr>
        <dsp:cNvPr id="0" name=""/>
        <dsp:cNvSpPr/>
      </dsp:nvSpPr>
      <dsp:spPr>
        <a:xfrm>
          <a:off x="420868" y="2085375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300" kern="1200" dirty="0" smtClean="0"/>
            <a:t>Програмска класификација</a:t>
          </a:r>
          <a:endParaRPr lang="en-US" sz="1300" kern="1200" dirty="0"/>
        </a:p>
      </dsp:txBody>
      <dsp:txXfrm>
        <a:off x="439602" y="2104109"/>
        <a:ext cx="5854696" cy="346292"/>
      </dsp:txXfrm>
    </dsp:sp>
    <dsp:sp modelId="{85BAFBEA-73CC-4ADD-9B25-388B7D8261DC}">
      <dsp:nvSpPr>
        <dsp:cNvPr id="0" name=""/>
        <dsp:cNvSpPr/>
      </dsp:nvSpPr>
      <dsp:spPr>
        <a:xfrm>
          <a:off x="0" y="3296910"/>
          <a:ext cx="8417378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53282" tIns="270764" rIns="653282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mk-MK" sz="1300" kern="1200" dirty="0" smtClean="0"/>
            <a:t>Основен буџет - </a:t>
          </a:r>
          <a:r>
            <a:rPr lang="en-GB" sz="1300" kern="1200" dirty="0" smtClean="0"/>
            <a:t>20</a:t>
          </a:r>
          <a:r>
            <a:rPr lang="mk-MK" sz="1300" kern="1200" dirty="0" smtClean="0"/>
            <a:t>.</a:t>
          </a:r>
          <a:r>
            <a:rPr lang="en-GB" sz="1300" kern="1200" dirty="0" smtClean="0"/>
            <a:t>952</a:t>
          </a:r>
          <a:r>
            <a:rPr lang="mk-MK" sz="1300" kern="1200" dirty="0" smtClean="0"/>
            <a:t>.000,00 денари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Буџет на донации - 7</a:t>
          </a:r>
          <a:r>
            <a:rPr lang="en-GB" sz="1300" kern="1200" dirty="0" smtClean="0"/>
            <a:t>54</a:t>
          </a:r>
          <a:r>
            <a:rPr lang="ru-RU" sz="1300" kern="1200" dirty="0" smtClean="0"/>
            <a:t>.</a:t>
          </a:r>
          <a:r>
            <a:rPr lang="en-GB" sz="1300" kern="1200" dirty="0" smtClean="0"/>
            <a:t>0</a:t>
          </a:r>
          <a:r>
            <a:rPr lang="ru-RU" sz="1300" kern="1200" dirty="0" smtClean="0"/>
            <a:t>00,00 денари</a:t>
          </a:r>
          <a:endParaRPr lang="en-US" sz="1300" kern="1200" dirty="0"/>
        </a:p>
      </dsp:txBody>
      <dsp:txXfrm>
        <a:off x="0" y="3296910"/>
        <a:ext cx="8417378" cy="757575"/>
      </dsp:txXfrm>
    </dsp:sp>
    <dsp:sp modelId="{6D586EB1-FF9F-48AB-9F83-809E16E66840}">
      <dsp:nvSpPr>
        <dsp:cNvPr id="0" name=""/>
        <dsp:cNvSpPr/>
      </dsp:nvSpPr>
      <dsp:spPr>
        <a:xfrm>
          <a:off x="420868" y="3105030"/>
          <a:ext cx="5892164" cy="3837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710" tIns="0" rIns="22271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300" kern="1200" dirty="0" smtClean="0"/>
            <a:t>Класификација според извори на финансирање</a:t>
          </a:r>
          <a:endParaRPr lang="en-US" sz="1300" kern="1200" dirty="0"/>
        </a:p>
      </dsp:txBody>
      <dsp:txXfrm>
        <a:off x="439602" y="3123764"/>
        <a:ext cx="5854696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D068A-1FF9-47B3-88B9-16F4BCAE678E}">
      <dsp:nvSpPr>
        <dsp:cNvPr id="0" name=""/>
        <dsp:cNvSpPr/>
      </dsp:nvSpPr>
      <dsp:spPr>
        <a:xfrm rot="5400000">
          <a:off x="3051564" y="113694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kern="1200" dirty="0" smtClean="0"/>
            <a:t>Економичност</a:t>
          </a:r>
          <a:endParaRPr lang="en-US" sz="1200" kern="1200" dirty="0"/>
        </a:p>
      </dsp:txBody>
      <dsp:txXfrm rot="-5400000">
        <a:off x="3402144" y="272459"/>
        <a:ext cx="1046715" cy="1203121"/>
      </dsp:txXfrm>
    </dsp:sp>
    <dsp:sp modelId="{7944FE9C-2B95-436F-ACC9-D0849C00B167}">
      <dsp:nvSpPr>
        <dsp:cNvPr id="0" name=""/>
        <dsp:cNvSpPr/>
      </dsp:nvSpPr>
      <dsp:spPr>
        <a:xfrm>
          <a:off x="4731972" y="349657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F1FE4-C6CE-44E1-989E-8115A0536E07}">
      <dsp:nvSpPr>
        <dsp:cNvPr id="0" name=""/>
        <dsp:cNvSpPr/>
      </dsp:nvSpPr>
      <dsp:spPr>
        <a:xfrm rot="5400000">
          <a:off x="1409261" y="113694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759841" y="272459"/>
        <a:ext cx="1046715" cy="1203121"/>
      </dsp:txXfrm>
    </dsp:sp>
    <dsp:sp modelId="{4131F6DF-7FEE-441F-8E66-951DA0B25676}">
      <dsp:nvSpPr>
        <dsp:cNvPr id="0" name=""/>
        <dsp:cNvSpPr/>
      </dsp:nvSpPr>
      <dsp:spPr>
        <a:xfrm rot="5400000">
          <a:off x="2227266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kern="1200" dirty="0" smtClean="0"/>
            <a:t>Специфичност</a:t>
          </a:r>
          <a:endParaRPr lang="en-US" sz="1200" kern="1200" dirty="0"/>
        </a:p>
      </dsp:txBody>
      <dsp:txXfrm rot="-5400000">
        <a:off x="2577846" y="1756056"/>
        <a:ext cx="1046715" cy="1203121"/>
      </dsp:txXfrm>
    </dsp:sp>
    <dsp:sp modelId="{DA66E4E8-A802-4413-A16C-0C051DF851B6}">
      <dsp:nvSpPr>
        <dsp:cNvPr id="0" name=""/>
        <dsp:cNvSpPr/>
      </dsp:nvSpPr>
      <dsp:spPr>
        <a:xfrm>
          <a:off x="390250" y="1833254"/>
          <a:ext cx="1887705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4DC4F-CDB6-4258-A913-134DE958BE74}">
      <dsp:nvSpPr>
        <dsp:cNvPr id="0" name=""/>
        <dsp:cNvSpPr/>
      </dsp:nvSpPr>
      <dsp:spPr>
        <a:xfrm rot="5400000">
          <a:off x="3869570" y="1597291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220150" y="1756056"/>
        <a:ext cx="1046715" cy="1203121"/>
      </dsp:txXfrm>
    </dsp:sp>
    <dsp:sp modelId="{F01DCD67-F8EA-42C6-BB5E-7AACB5E95C2A}">
      <dsp:nvSpPr>
        <dsp:cNvPr id="0" name=""/>
        <dsp:cNvSpPr/>
      </dsp:nvSpPr>
      <dsp:spPr>
        <a:xfrm rot="5400000">
          <a:off x="3051564" y="308088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kern="1200" dirty="0" smtClean="0"/>
            <a:t>Ефективност</a:t>
          </a:r>
          <a:endParaRPr lang="en-US" sz="1200" kern="1200" dirty="0"/>
        </a:p>
      </dsp:txBody>
      <dsp:txXfrm rot="-5400000">
        <a:off x="3402144" y="3239652"/>
        <a:ext cx="1046715" cy="1203121"/>
      </dsp:txXfrm>
    </dsp:sp>
    <dsp:sp modelId="{841C6936-6B77-4C58-8718-48C463600289}">
      <dsp:nvSpPr>
        <dsp:cNvPr id="0" name=""/>
        <dsp:cNvSpPr/>
      </dsp:nvSpPr>
      <dsp:spPr>
        <a:xfrm>
          <a:off x="4731972" y="3316850"/>
          <a:ext cx="1950628" cy="1048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698C3-7421-4BF5-A0D0-DDB91A47E995}">
      <dsp:nvSpPr>
        <dsp:cNvPr id="0" name=""/>
        <dsp:cNvSpPr/>
      </dsp:nvSpPr>
      <dsp:spPr>
        <a:xfrm rot="5400000">
          <a:off x="1409261" y="3080887"/>
          <a:ext cx="1747875" cy="152065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1759841" y="3239652"/>
        <a:ext cx="1046715" cy="12031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45D97D-2F34-419E-AA89-D18BC7470C0D}">
      <dsp:nvSpPr>
        <dsp:cNvPr id="0" name=""/>
        <dsp:cNvSpPr/>
      </dsp:nvSpPr>
      <dsp:spPr>
        <a:xfrm rot="5400000">
          <a:off x="-107022" y="109814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252511"/>
        <a:ext cx="499439" cy="214046"/>
      </dsp:txXfrm>
    </dsp:sp>
    <dsp:sp modelId="{EFC6DC09-FA8B-4D52-9E2E-D8FBBCE172E8}">
      <dsp:nvSpPr>
        <dsp:cNvPr id="0" name=""/>
        <dsp:cNvSpPr/>
      </dsp:nvSpPr>
      <dsp:spPr>
        <a:xfrm rot="5400000">
          <a:off x="4177994" y="-3675762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Подигнување на јавната свест за слободниот пристап до информациите од јавен карактер преку поголема медиумска застапеност и организирање на информативни сесии за имателите и барателите</a:t>
          </a:r>
          <a:endParaRPr lang="en-US" sz="1300" kern="1200" dirty="0"/>
        </a:p>
      </dsp:txBody>
      <dsp:txXfrm rot="-5400000">
        <a:off x="499440" y="25431"/>
        <a:ext cx="7798235" cy="418487"/>
      </dsp:txXfrm>
    </dsp:sp>
    <dsp:sp modelId="{EDF5BB78-6965-4BEC-AC47-4CEA7DFEF7E2}">
      <dsp:nvSpPr>
        <dsp:cNvPr id="0" name=""/>
        <dsp:cNvSpPr/>
      </dsp:nvSpPr>
      <dsp:spPr>
        <a:xfrm rot="5400000">
          <a:off x="-107022" y="73816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880857"/>
        <a:ext cx="499439" cy="214046"/>
      </dsp:txXfrm>
    </dsp:sp>
    <dsp:sp modelId="{1704B078-AE5C-40FF-8B0B-254866DA0F7B}">
      <dsp:nvSpPr>
        <dsp:cNvPr id="0" name=""/>
        <dsp:cNvSpPr/>
      </dsp:nvSpPr>
      <dsp:spPr>
        <a:xfrm rot="5400000">
          <a:off x="4177994" y="-3039249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Намалување на молкот на управата и зголемување на проактивната транспарентност</a:t>
          </a:r>
          <a:endParaRPr lang="en-US" sz="1300" kern="1200" dirty="0"/>
        </a:p>
      </dsp:txBody>
      <dsp:txXfrm rot="-5400000">
        <a:off x="499440" y="661944"/>
        <a:ext cx="7798235" cy="418487"/>
      </dsp:txXfrm>
    </dsp:sp>
    <dsp:sp modelId="{13EAA8D8-7ECF-4C6C-B15D-4FEBCF720639}">
      <dsp:nvSpPr>
        <dsp:cNvPr id="0" name=""/>
        <dsp:cNvSpPr/>
      </dsp:nvSpPr>
      <dsp:spPr>
        <a:xfrm rot="5400000">
          <a:off x="-107022" y="1366507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 rot="-5400000">
        <a:off x="2" y="1509204"/>
        <a:ext cx="499439" cy="214046"/>
      </dsp:txXfrm>
    </dsp:sp>
    <dsp:sp modelId="{6C0C6719-6809-41DF-96D3-9B0AC6D8BEC5}">
      <dsp:nvSpPr>
        <dsp:cNvPr id="0" name=""/>
        <dsp:cNvSpPr/>
      </dsp:nvSpPr>
      <dsp:spPr>
        <a:xfrm rot="5400000">
          <a:off x="4177994" y="-241907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Спроведување ефективни мерки за мониторинг	</a:t>
          </a:r>
          <a:endParaRPr lang="en-US" sz="1300" kern="1200" dirty="0"/>
        </a:p>
      </dsp:txBody>
      <dsp:txXfrm rot="-5400000">
        <a:off x="499440" y="1282123"/>
        <a:ext cx="7798235" cy="418487"/>
      </dsp:txXfrm>
    </dsp:sp>
    <dsp:sp modelId="{29888BDF-D449-45EE-ACFF-94FDB0DB6DB9}">
      <dsp:nvSpPr>
        <dsp:cNvPr id="0" name=""/>
        <dsp:cNvSpPr/>
      </dsp:nvSpPr>
      <dsp:spPr>
        <a:xfrm rot="5400000">
          <a:off x="-107022" y="199485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137550"/>
        <a:ext cx="499439" cy="214046"/>
      </dsp:txXfrm>
    </dsp:sp>
    <dsp:sp modelId="{5A28A8BA-05F6-4161-96D2-BE99859DFAB4}">
      <dsp:nvSpPr>
        <dsp:cNvPr id="0" name=""/>
        <dsp:cNvSpPr/>
      </dsp:nvSpPr>
      <dsp:spPr>
        <a:xfrm rot="5400000">
          <a:off x="4177994" y="-1790723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Подобрување на практичната примена на законот преку измени и дополнувања на политиките и праксата</a:t>
          </a:r>
          <a:endParaRPr lang="en-US" sz="1300" kern="1200" dirty="0"/>
        </a:p>
      </dsp:txBody>
      <dsp:txXfrm rot="-5400000">
        <a:off x="499440" y="1910470"/>
        <a:ext cx="7798235" cy="418487"/>
      </dsp:txXfrm>
    </dsp:sp>
    <dsp:sp modelId="{79CF9CCE-9F76-4778-9A25-D3E591772DED}">
      <dsp:nvSpPr>
        <dsp:cNvPr id="0" name=""/>
        <dsp:cNvSpPr/>
      </dsp:nvSpPr>
      <dsp:spPr>
        <a:xfrm rot="5400000">
          <a:off x="-107022" y="2623200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2765897"/>
        <a:ext cx="499439" cy="214046"/>
      </dsp:txXfrm>
    </dsp:sp>
    <dsp:sp modelId="{7E966A8F-62B5-463E-8B88-479CAC9DE4F5}">
      <dsp:nvSpPr>
        <dsp:cNvPr id="0" name=""/>
        <dsp:cNvSpPr/>
      </dsp:nvSpPr>
      <dsp:spPr>
        <a:xfrm rot="5400000">
          <a:off x="4177994" y="-1162377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Зајакнување на инситуционалниот капацитет преку унапредување на знаењата и вештините на </a:t>
          </a:r>
          <a:r>
            <a:rPr lang="mk-MK" sz="1300" kern="1200" dirty="0" smtClean="0"/>
            <a:t>вработените во Агенцијата</a:t>
          </a:r>
          <a:endParaRPr lang="en-US" sz="1300" kern="1200" dirty="0"/>
        </a:p>
      </dsp:txBody>
      <dsp:txXfrm rot="-5400000">
        <a:off x="499440" y="2538816"/>
        <a:ext cx="7798235" cy="418487"/>
      </dsp:txXfrm>
    </dsp:sp>
    <dsp:sp modelId="{CA60E1BD-E0BA-4C04-9C32-AA9D8A4D3CFF}">
      <dsp:nvSpPr>
        <dsp:cNvPr id="0" name=""/>
        <dsp:cNvSpPr/>
      </dsp:nvSpPr>
      <dsp:spPr>
        <a:xfrm rot="5400000">
          <a:off x="-107022" y="3251546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3394243"/>
        <a:ext cx="499439" cy="214046"/>
      </dsp:txXfrm>
    </dsp:sp>
    <dsp:sp modelId="{6AAB9FEE-6D39-467A-9C52-AD6B6AE6CBC6}">
      <dsp:nvSpPr>
        <dsp:cNvPr id="0" name=""/>
        <dsp:cNvSpPr/>
      </dsp:nvSpPr>
      <dsp:spPr>
        <a:xfrm rot="5400000">
          <a:off x="4177994" y="-534030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Примена на современи алатки и решенија за поефективна комуникација и побрзо обезбедување на услуги и надградба на информацискиот систем</a:t>
          </a:r>
          <a:endParaRPr lang="en-US" sz="1300" kern="1200" dirty="0"/>
        </a:p>
      </dsp:txBody>
      <dsp:txXfrm rot="-5400000">
        <a:off x="499440" y="3167163"/>
        <a:ext cx="7798235" cy="418487"/>
      </dsp:txXfrm>
    </dsp:sp>
    <dsp:sp modelId="{08ACCD92-ECE7-4AD3-9196-58F4A2F3D1F0}">
      <dsp:nvSpPr>
        <dsp:cNvPr id="0" name=""/>
        <dsp:cNvSpPr/>
      </dsp:nvSpPr>
      <dsp:spPr>
        <a:xfrm rot="5400000">
          <a:off x="-107022" y="3879893"/>
          <a:ext cx="713485" cy="4994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 rot="-5400000">
        <a:off x="2" y="4022590"/>
        <a:ext cx="499439" cy="214046"/>
      </dsp:txXfrm>
    </dsp:sp>
    <dsp:sp modelId="{0374D592-C19A-4C2E-A624-343F86D1E62C}">
      <dsp:nvSpPr>
        <dsp:cNvPr id="0" name=""/>
        <dsp:cNvSpPr/>
      </dsp:nvSpPr>
      <dsp:spPr>
        <a:xfrm rot="5400000">
          <a:off x="4177994" y="94315"/>
          <a:ext cx="463765" cy="78208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Унапредување на соработката со национални и меѓународни организации и институции од областа на слободниот пристап до информации од јавен карактер</a:t>
          </a:r>
          <a:endParaRPr lang="en-US" sz="1300" kern="1200" dirty="0"/>
        </a:p>
      </dsp:txBody>
      <dsp:txXfrm rot="-5400000">
        <a:off x="499440" y="3795509"/>
        <a:ext cx="7798235" cy="418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0" name="Rectangle 9"/>
          <p:cNvSpPr/>
          <p:nvPr userDrawn="1"/>
        </p:nvSpPr>
        <p:spPr>
          <a:xfrm>
            <a:off x="1277193" y="276333"/>
            <a:ext cx="9653799" cy="6109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8" name="TextBox 7"/>
          <p:cNvSpPr txBox="1"/>
          <p:nvPr userDrawn="1"/>
        </p:nvSpPr>
        <p:spPr>
          <a:xfrm>
            <a:off x="2002237" y="5817241"/>
            <a:ext cx="1864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www.aspi.mk</a:t>
            </a:r>
            <a:endParaRPr lang="mk-MK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21" y="5164421"/>
            <a:ext cx="614716" cy="111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63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3574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27858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76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2949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4129045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49204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09862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59238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12508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294099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79E6-D7BE-4DA0-953E-D80A00D130AB}" type="datetimeFigureOut">
              <a:rPr lang="mk-MK" smtClean="0"/>
              <a:t>17.1.2025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5123-A077-483D-B22C-DB3D8D00BD0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107468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050" y="522298"/>
            <a:ext cx="4349899" cy="124185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95130" y="2971800"/>
            <a:ext cx="7401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ГРАЃАНСКИ БУЏЕТ </a:t>
            </a:r>
            <a:r>
              <a:rPr lang="mk-MK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GB" sz="4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mk-MK" sz="4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9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3028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>
                <a:solidFill>
                  <a:schemeClr val="accent1">
                    <a:lumMod val="50000"/>
                  </a:schemeClr>
                </a:solidFill>
              </a:rPr>
              <a:t>БУЏЕТСКА КЛАСИФИКАЦИЈА</a:t>
            </a:r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183372419"/>
              </p:ext>
            </p:extLst>
          </p:nvPr>
        </p:nvGraphicFramePr>
        <p:xfrm>
          <a:off x="2049236" y="940832"/>
          <a:ext cx="8417378" cy="4121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21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38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 smtClean="0">
                <a:solidFill>
                  <a:schemeClr val="accent1">
                    <a:lumMod val="50000"/>
                  </a:schemeClr>
                </a:solidFill>
              </a:rPr>
              <a:t>БУЏЕТ ПО ЕКОНОМСКА КЛАСИФИКАЦИЈА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39703920"/>
              </p:ext>
            </p:extLst>
          </p:nvPr>
        </p:nvGraphicFramePr>
        <p:xfrm>
          <a:off x="3219450" y="1028700"/>
          <a:ext cx="6048375" cy="437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49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015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 smtClean="0">
                <a:solidFill>
                  <a:schemeClr val="accent1">
                    <a:lumMod val="50000"/>
                  </a:schemeClr>
                </a:solidFill>
              </a:rPr>
              <a:t>БУЏЕТ ПО ИЗВОРИ НА ФИНАНСИРАЊЕ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82254443"/>
              </p:ext>
            </p:extLst>
          </p:nvPr>
        </p:nvGraphicFramePr>
        <p:xfrm>
          <a:off x="2336800" y="1061508"/>
          <a:ext cx="7102475" cy="473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79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407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 smtClean="0">
                <a:solidFill>
                  <a:schemeClr val="accent1">
                    <a:lumMod val="50000"/>
                  </a:schemeClr>
                </a:solidFill>
              </a:rPr>
              <a:t>НАЧЕЛА НА ИЗВРШУВАЊЕ НА БУЏЕТОТ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49893" y="1071383"/>
            <a:ext cx="7072851" cy="4715234"/>
            <a:chOff x="2549893" y="1071383"/>
            <a:chExt cx="7072851" cy="4715234"/>
          </a:xfrm>
        </p:grpSpPr>
        <p:graphicFrame>
          <p:nvGraphicFramePr>
            <p:cNvPr id="16" name="Diagram 15"/>
            <p:cNvGraphicFramePr/>
            <p:nvPr>
              <p:extLst>
                <p:ext uri="{D42A27DB-BD31-4B8C-83A1-F6EECF244321}">
                  <p14:modId xmlns:p14="http://schemas.microsoft.com/office/powerpoint/2010/main" val="3321880131"/>
                </p:ext>
              </p:extLst>
            </p:nvPr>
          </p:nvGraphicFramePr>
          <p:xfrm>
            <a:off x="2549893" y="1071383"/>
            <a:ext cx="7072851" cy="471523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4359621" y="4791146"/>
              <a:ext cx="9341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k-MK" sz="1200" dirty="0" smtClean="0">
                  <a:solidFill>
                    <a:schemeClr val="bg1"/>
                  </a:solidFill>
                </a:rPr>
                <a:t>Ефикасност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81207" y="1775109"/>
              <a:ext cx="1290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k-MK" sz="1200" dirty="0">
                  <a:solidFill>
                    <a:schemeClr val="bg1"/>
                  </a:solidFill>
                </a:rPr>
                <a:t>Транспарентност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810876" y="3264424"/>
              <a:ext cx="10225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mk-MK" sz="1200" dirty="0" smtClean="0">
                  <a:solidFill>
                    <a:schemeClr val="bg1"/>
                  </a:solidFill>
                </a:rPr>
                <a:t>Сеопфатност</a:t>
              </a:r>
              <a:endParaRPr lang="mk-MK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420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9236" y="571500"/>
            <a:ext cx="289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k-MK" b="1" dirty="0" smtClean="0">
                <a:solidFill>
                  <a:schemeClr val="accent1">
                    <a:lumMod val="50000"/>
                  </a:schemeClr>
                </a:solidFill>
              </a:rPr>
              <a:t>ПРИДОБИВКИ ОД БУЏЕТОТ</a:t>
            </a:r>
            <a:endParaRPr lang="mk-M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70853276"/>
              </p:ext>
            </p:extLst>
          </p:nvPr>
        </p:nvGraphicFramePr>
        <p:xfrm>
          <a:off x="2163536" y="1004812"/>
          <a:ext cx="8320314" cy="448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6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231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</dc:creator>
  <cp:lastModifiedBy>user</cp:lastModifiedBy>
  <cp:revision>47</cp:revision>
  <cp:lastPrinted>2025-01-17T08:49:00Z</cp:lastPrinted>
  <dcterms:created xsi:type="dcterms:W3CDTF">2025-01-10T09:26:35Z</dcterms:created>
  <dcterms:modified xsi:type="dcterms:W3CDTF">2025-01-17T08:56:29Z</dcterms:modified>
</cp:coreProperties>
</file>